
<file path=[Content_Types].xml><?xml version="1.0" encoding="utf-8"?>
<Types xmlns="http://schemas.openxmlformats.org/package/2006/content-types">
  <Default Extension="xml" ContentType="application/xml"/>
  <Default Extension="rels" ContentType="application/vnd.openxmlformats-package.relationships+xml"/>
  <Default Extension="png" ContentType="image/png"/>
  <Default Extension="jpeg" ContentType="image/jpeg"/>
  <Override PartName="/_rels/.rels" ContentType="application/vnd.openxmlformats-package.relationship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slideMasters/_rels/slideMaster2.xml.rels" ContentType="application/vnd.openxmlformats-package.relationships+xml"/>
  <Override PartName="/ppt/slideMasters/_rels/slideMaster1.xml.rels" ContentType="application/vnd.openxmlformats-package.relationship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theme/theme1.xml" ContentType="application/vnd.openxmlformats-officedocument.theme+xml"/>
  <Override PartName="/ppt/theme/theme2.xml" ContentType="application/vnd.openxmlformats-officedocument.theme+xml"/>
  <Override PartName="/ppt/_rels/presentation.xml.rels" ContentType="application/vnd.openxmlformats-package.relationships+xml"/>
  <Override PartName="/ppt/slideLayouts/slideLayout13.xml" ContentType="application/vnd.openxmlformats-officedocument.presentationml.slideLayout+xml"/>
  <Override PartName="/ppt/slideLayouts/slideLayout12.xml" ContentType="application/vnd.openxmlformats-officedocument.presentationml.slideLayout+xml"/>
  <Override PartName="/ppt/slideLayouts/slideLayout11.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8.xml" ContentType="application/vnd.openxmlformats-officedocument.presentationml.slideLayout+xml"/>
  <Override PartName="/ppt/slideLayouts/slideLayout7.xml" ContentType="application/vnd.openxmlformats-officedocument.presentationml.slideLayout+xml"/>
  <Override PartName="/ppt/slideLayouts/_rels/slideLayout22.xml.rels" ContentType="application/vnd.openxmlformats-package.relationships+xml"/>
  <Override PartName="/ppt/slideLayouts/_rels/slideLayout7.xml.rels" ContentType="application/vnd.openxmlformats-package.relationships+xml"/>
  <Override PartName="/ppt/slideLayouts/_rels/slideLayout4.xml.rels" ContentType="application/vnd.openxmlformats-package.relationships+xml"/>
  <Override PartName="/ppt/slideLayouts/_rels/slideLayout17.xml.rels" ContentType="application/vnd.openxmlformats-package.relationships+xml"/>
  <Override PartName="/ppt/slideLayouts/_rels/slideLayout19.xml.rels" ContentType="application/vnd.openxmlformats-package.relationships+xml"/>
  <Override PartName="/ppt/slideLayouts/_rels/slideLayout21.xml.rels" ContentType="application/vnd.openxmlformats-package.relationships+xml"/>
  <Override PartName="/ppt/slideLayouts/_rels/slideLayout6.xml.rels" ContentType="application/vnd.openxmlformats-package.relationships+xml"/>
  <Override PartName="/ppt/slideLayouts/_rels/slideLayout3.xml.rels" ContentType="application/vnd.openxmlformats-package.relationships+xml"/>
  <Override PartName="/ppt/slideLayouts/_rels/slideLayout16.xml.rels" ContentType="application/vnd.openxmlformats-package.relationships+xml"/>
  <Override PartName="/ppt/slideLayouts/_rels/slideLayout18.xml.rels" ContentType="application/vnd.openxmlformats-package.relationships+xml"/>
  <Override PartName="/ppt/slideLayouts/_rels/slideLayout5.xml.rels" ContentType="application/vnd.openxmlformats-package.relationships+xml"/>
  <Override PartName="/ppt/slideLayouts/_rels/slideLayout13.xml.rels" ContentType="application/vnd.openxmlformats-package.relationships+xml"/>
  <Override PartName="/ppt/slideLayouts/_rels/slideLayout12.xml.rels" ContentType="application/vnd.openxmlformats-package.relationships+xml"/>
  <Override PartName="/ppt/slideLayouts/_rels/slideLayout11.xml.rels" ContentType="application/vnd.openxmlformats-package.relationships+xml"/>
  <Override PartName="/ppt/slideLayouts/_rels/slideLayout1.xml.rels" ContentType="application/vnd.openxmlformats-package.relationships+xml"/>
  <Override PartName="/ppt/slideLayouts/_rels/slideLayout14.xml.rels" ContentType="application/vnd.openxmlformats-package.relationships+xml"/>
  <Override PartName="/ppt/slideLayouts/_rels/slideLayout10.xml.rels" ContentType="application/vnd.openxmlformats-package.relationships+xml"/>
  <Override PartName="/ppt/slideLayouts/_rels/slideLayout24.xml.rels" ContentType="application/vnd.openxmlformats-package.relationships+xml"/>
  <Override PartName="/ppt/slideLayouts/_rels/slideLayout9.xml.rels" ContentType="application/vnd.openxmlformats-package.relationships+xml"/>
  <Override PartName="/ppt/slideLayouts/_rels/slideLayout23.xml.rels" ContentType="application/vnd.openxmlformats-package.relationships+xml"/>
  <Override PartName="/ppt/slideLayouts/_rels/slideLayout8.xml.rels" ContentType="application/vnd.openxmlformats-package.relationships+xml"/>
  <Override PartName="/ppt/slideLayouts/_rels/slideLayout15.xml.rels" ContentType="application/vnd.openxmlformats-package.relationships+xml"/>
  <Override PartName="/ppt/slideLayouts/_rels/slideLayout2.xml.rels" ContentType="application/vnd.openxmlformats-package.relationships+xml"/>
  <Override PartName="/ppt/slideLayouts/_rels/slideLayout20.xml.rels" ContentType="application/vnd.openxmlformats-package.relationships+xml"/>
  <Override PartName="/ppt/slideLayouts/slideLayout6.xml" ContentType="application/vnd.openxmlformats-officedocument.presentationml.slideLayout+xml"/>
  <Override PartName="/ppt/slideLayouts/slideLayout24.xml" ContentType="application/vnd.openxmlformats-officedocument.presentationml.slideLayout+xml"/>
  <Override PartName="/ppt/slideLayouts/slideLayout5.xml" ContentType="application/vnd.openxmlformats-officedocument.presentationml.slideLayout+xml"/>
  <Override PartName="/ppt/slideLayouts/slideLayout23.xml" ContentType="application/vnd.openxmlformats-officedocument.presentationml.slideLayout+xml"/>
  <Override PartName="/ppt/slideLayouts/slideLayout16.xml" ContentType="application/vnd.openxmlformats-officedocument.presentationml.slideLayout+xml"/>
  <Override PartName="/ppt/slideLayouts/slideLayout15.xml" ContentType="application/vnd.openxmlformats-officedocument.presentationml.slideLayout+xml"/>
  <Override PartName="/ppt/slideLayouts/slideLayout14.xml" ContentType="application/vnd.openxmlformats-officedocument.presentationml.slideLayout+xml"/>
  <Override PartName="/ppt/slideLayouts/slideLayout1.xml" ContentType="application/vnd.openxmlformats-officedocument.presentationml.slideLayout+xml"/>
  <Override PartName="/ppt/slideLayouts/slideLayout17.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18.xml" ContentType="application/vnd.openxmlformats-officedocument.presentationml.slideLayout+xml"/>
  <Override PartName="/ppt/slideLayouts/slideLayout3.xml" ContentType="application/vnd.openxmlformats-officedocument.presentationml.slideLayout+xml"/>
  <Override PartName="/ppt/slideLayouts/slideLayout21.xml" ContentType="application/vnd.openxmlformats-officedocument.presentationml.slideLayout+xml"/>
  <Override PartName="/ppt/slideLayouts/slideLayout19.xml" ContentType="application/vnd.openxmlformats-officedocument.presentationml.slideLayout+xml"/>
  <Override PartName="/ppt/slideLayouts/slideLayout4.xml" ContentType="application/vnd.openxmlformats-officedocument.presentationml.slideLayout+xml"/>
  <Override PartName="/ppt/slideLayouts/slideLayout22.xml" ContentType="application/vnd.openxmlformats-officedocument.presentationml.slideLayout+xml"/>
  <Override PartName="/ppt/slides/slide1.xml" ContentType="application/vnd.openxmlformats-officedocument.presentationml.slide+xml"/>
  <Override PartName="/ppt/slides/_rels/slide12.xml.rels" ContentType="application/vnd.openxmlformats-package.relationships+xml"/>
  <Override PartName="/ppt/slides/_rels/slide11.xml.rels" ContentType="application/vnd.openxmlformats-package.relationships+xml"/>
  <Override PartName="/ppt/slides/_rels/slide9.xml.rels" ContentType="application/vnd.openxmlformats-package.relationships+xml"/>
  <Override PartName="/ppt/slides/_rels/slide10.xml.rels" ContentType="application/vnd.openxmlformats-package.relationships+xml"/>
  <Override PartName="/ppt/slides/_rels/slide8.xml.rels" ContentType="application/vnd.openxmlformats-package.relationships+xml"/>
  <Override PartName="/ppt/slides/_rels/slide7.xml.rels" ContentType="application/vnd.openxmlformats-package.relationships+xml"/>
  <Override PartName="/ppt/slides/_rels/slide6.xml.rels" ContentType="application/vnd.openxmlformats-package.relationships+xml"/>
  <Override PartName="/ppt/slides/_rels/slide3.xml.rels" ContentType="application/vnd.openxmlformats-package.relationships+xml"/>
  <Override PartName="/ppt/slides/_rels/slide5.xml.rels" ContentType="application/vnd.openxmlformats-package.relationships+xml"/>
  <Override PartName="/ppt/slides/_rels/slide2.xml.rels" ContentType="application/vnd.openxmlformats-package.relationships+xml"/>
  <Override PartName="/ppt/slides/_rels/slide4.xml.rels" ContentType="application/vnd.openxmlformats-package.relationships+xml"/>
  <Override PartName="/ppt/slides/_rels/slide1.xml.rels" ContentType="application/vnd.openxmlformats-package.relationships+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10.xml" ContentType="application/vnd.openxmlformats-officedocument.presentationml.slide+xml"/>
  <Override PartName="/ppt/slides/slide9.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custom-properties" Target="docProps/custom.xml"/><Relationship Id="rId4"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sldMasterIdLst>
    <p:sldMasterId id="2147483648" r:id="rId2"/>
    <p:sldMasterId id="2147483661" r:id="rId3"/>
  </p:sldMasterIdLst>
  <p:sldIdLst>
    <p:sldId id="256" r:id="rId4"/>
    <p:sldId id="257" r:id="rId5"/>
    <p:sldId id="258" r:id="rId6"/>
    <p:sldId id="259" r:id="rId7"/>
    <p:sldId id="260" r:id="rId8"/>
    <p:sldId id="261" r:id="rId9"/>
    <p:sldId id="262" r:id="rId10"/>
    <p:sldId id="263" r:id="rId11"/>
    <p:sldId id="264" r:id="rId12"/>
    <p:sldId id="265" r:id="rId13"/>
    <p:sldId id="266" r:id="rId14"/>
    <p:sldId id="267" r:id="rId15"/>
  </p:sldIdLst>
  <p:sldSz cx="9144000" cy="6858000"/>
  <p:notesSz cx="7772400" cy="10058400"/>
</p:presentation>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Master" Target="slideMasters/slideMaster2.xml"/><Relationship Id="rId4" Type="http://schemas.openxmlformats.org/officeDocument/2006/relationships/slide" Target="slides/slide1.xml"/><Relationship Id="rId5" Type="http://schemas.openxmlformats.org/officeDocument/2006/relationships/slide" Target="slides/slide2.xml"/><Relationship Id="rId6" Type="http://schemas.openxmlformats.org/officeDocument/2006/relationships/slide" Target="slides/slide3.xml"/><Relationship Id="rId7" Type="http://schemas.openxmlformats.org/officeDocument/2006/relationships/slide" Target="slides/slide4.xml"/><Relationship Id="rId8" Type="http://schemas.openxmlformats.org/officeDocument/2006/relationships/slide" Target="slides/slide5.xml"/><Relationship Id="rId9" Type="http://schemas.openxmlformats.org/officeDocument/2006/relationships/slide" Target="slides/slide6.xml"/><Relationship Id="rId10" Type="http://schemas.openxmlformats.org/officeDocument/2006/relationships/slide" Target="slides/slide7.xml"/><Relationship Id="rId11" Type="http://schemas.openxmlformats.org/officeDocument/2006/relationships/slide" Target="slides/slide8.xml"/><Relationship Id="rId12" Type="http://schemas.openxmlformats.org/officeDocument/2006/relationships/slide" Target="slides/slide9.xml"/><Relationship Id="rId13" Type="http://schemas.openxmlformats.org/officeDocument/2006/relationships/slide" Target="slides/slide10.xml"/><Relationship Id="rId14" Type="http://schemas.openxmlformats.org/officeDocument/2006/relationships/slide" Target="slides/slide11.xml"/><Relationship Id="rId15" Type="http://schemas.openxmlformats.org/officeDocument/2006/relationships/slide" Target="slides/slide12.xml"/>
</Relationships>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5.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6.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7.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8.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9.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20.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1.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2.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23"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24" name="PlaceHolder 2"/>
          <p:cNvSpPr>
            <a:spLocks noGrp="1"/>
          </p:cNvSpPr>
          <p:nvPr>
            <p:ph type="body"/>
          </p:nvPr>
        </p:nvSpPr>
        <p:spPr>
          <a:xfrm>
            <a:off x="457200" y="1604520"/>
            <a:ext cx="8229240" cy="1896840"/>
          </a:xfrm>
          <a:prstGeom prst="rect">
            <a:avLst/>
          </a:prstGeom>
        </p:spPr>
        <p:txBody>
          <a:bodyPr lIns="0" rIns="0" tIns="0" bIns="0">
            <a:normAutofit/>
          </a:bodyPr>
          <a:p>
            <a:endParaRPr b="0" lang="en-US" sz="3200" spc="-1" strike="noStrike">
              <a:latin typeface="Arial"/>
            </a:endParaRPr>
          </a:p>
        </p:txBody>
      </p:sp>
      <p:sp>
        <p:nvSpPr>
          <p:cNvPr id="25" name="PlaceHolder 3"/>
          <p:cNvSpPr>
            <a:spLocks noGrp="1"/>
          </p:cNvSpPr>
          <p:nvPr>
            <p:ph type="body"/>
          </p:nvPr>
        </p:nvSpPr>
        <p:spPr>
          <a:xfrm>
            <a:off x="457200" y="3682080"/>
            <a:ext cx="822924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26"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27" name="PlaceHolder 2"/>
          <p:cNvSpPr>
            <a:spLocks noGrp="1"/>
          </p:cNvSpPr>
          <p:nvPr>
            <p:ph type="body"/>
          </p:nvPr>
        </p:nvSpPr>
        <p:spPr>
          <a:xfrm>
            <a:off x="457200" y="1604520"/>
            <a:ext cx="4015800" cy="1896840"/>
          </a:xfrm>
          <a:prstGeom prst="rect">
            <a:avLst/>
          </a:prstGeom>
        </p:spPr>
        <p:txBody>
          <a:bodyPr lIns="0" rIns="0" tIns="0" bIns="0">
            <a:normAutofit/>
          </a:bodyPr>
          <a:p>
            <a:endParaRPr b="0" lang="en-US" sz="3200" spc="-1" strike="noStrike">
              <a:latin typeface="Arial"/>
            </a:endParaRPr>
          </a:p>
        </p:txBody>
      </p:sp>
      <p:sp>
        <p:nvSpPr>
          <p:cNvPr id="28" name="PlaceHolder 3"/>
          <p:cNvSpPr>
            <a:spLocks noGrp="1"/>
          </p:cNvSpPr>
          <p:nvPr>
            <p:ph type="body"/>
          </p:nvPr>
        </p:nvSpPr>
        <p:spPr>
          <a:xfrm>
            <a:off x="4674240" y="1604520"/>
            <a:ext cx="4015800" cy="1896840"/>
          </a:xfrm>
          <a:prstGeom prst="rect">
            <a:avLst/>
          </a:prstGeom>
        </p:spPr>
        <p:txBody>
          <a:bodyPr lIns="0" rIns="0" tIns="0" bIns="0">
            <a:normAutofit/>
          </a:bodyPr>
          <a:p>
            <a:endParaRPr b="0" lang="en-US" sz="3200" spc="-1" strike="noStrike">
              <a:latin typeface="Arial"/>
            </a:endParaRPr>
          </a:p>
        </p:txBody>
      </p:sp>
      <p:sp>
        <p:nvSpPr>
          <p:cNvPr id="29" name="PlaceHolder 4"/>
          <p:cNvSpPr>
            <a:spLocks noGrp="1"/>
          </p:cNvSpPr>
          <p:nvPr>
            <p:ph type="body"/>
          </p:nvPr>
        </p:nvSpPr>
        <p:spPr>
          <a:xfrm>
            <a:off x="457200" y="3682080"/>
            <a:ext cx="4015800" cy="1896840"/>
          </a:xfrm>
          <a:prstGeom prst="rect">
            <a:avLst/>
          </a:prstGeom>
        </p:spPr>
        <p:txBody>
          <a:bodyPr lIns="0" rIns="0" tIns="0" bIns="0">
            <a:normAutofit/>
          </a:bodyPr>
          <a:p>
            <a:endParaRPr b="0" lang="en-US" sz="3200" spc="-1" strike="noStrike">
              <a:latin typeface="Arial"/>
            </a:endParaRPr>
          </a:p>
        </p:txBody>
      </p:sp>
      <p:sp>
        <p:nvSpPr>
          <p:cNvPr id="30" name="PlaceHolder 5"/>
          <p:cNvSpPr>
            <a:spLocks noGrp="1"/>
          </p:cNvSpPr>
          <p:nvPr>
            <p:ph type="body"/>
          </p:nvPr>
        </p:nvSpPr>
        <p:spPr>
          <a:xfrm>
            <a:off x="4674240" y="3682080"/>
            <a:ext cx="401580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31"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32" name="PlaceHolder 2"/>
          <p:cNvSpPr>
            <a:spLocks noGrp="1"/>
          </p:cNvSpPr>
          <p:nvPr>
            <p:ph type="body"/>
          </p:nvPr>
        </p:nvSpPr>
        <p:spPr>
          <a:xfrm>
            <a:off x="457200" y="1604520"/>
            <a:ext cx="2649600" cy="1896840"/>
          </a:xfrm>
          <a:prstGeom prst="rect">
            <a:avLst/>
          </a:prstGeom>
        </p:spPr>
        <p:txBody>
          <a:bodyPr lIns="0" rIns="0" tIns="0" bIns="0">
            <a:normAutofit/>
          </a:bodyPr>
          <a:p>
            <a:endParaRPr b="0" lang="en-US" sz="3200" spc="-1" strike="noStrike">
              <a:latin typeface="Arial"/>
            </a:endParaRPr>
          </a:p>
        </p:txBody>
      </p:sp>
      <p:sp>
        <p:nvSpPr>
          <p:cNvPr id="33" name="PlaceHolder 3"/>
          <p:cNvSpPr>
            <a:spLocks noGrp="1"/>
          </p:cNvSpPr>
          <p:nvPr>
            <p:ph type="body"/>
          </p:nvPr>
        </p:nvSpPr>
        <p:spPr>
          <a:xfrm>
            <a:off x="3239640" y="1604520"/>
            <a:ext cx="2649600" cy="1896840"/>
          </a:xfrm>
          <a:prstGeom prst="rect">
            <a:avLst/>
          </a:prstGeom>
        </p:spPr>
        <p:txBody>
          <a:bodyPr lIns="0" rIns="0" tIns="0" bIns="0">
            <a:normAutofit/>
          </a:bodyPr>
          <a:p>
            <a:endParaRPr b="0" lang="en-US" sz="3200" spc="-1" strike="noStrike">
              <a:latin typeface="Arial"/>
            </a:endParaRPr>
          </a:p>
        </p:txBody>
      </p:sp>
      <p:sp>
        <p:nvSpPr>
          <p:cNvPr id="34" name="PlaceHolder 4"/>
          <p:cNvSpPr>
            <a:spLocks noGrp="1"/>
          </p:cNvSpPr>
          <p:nvPr>
            <p:ph type="body"/>
          </p:nvPr>
        </p:nvSpPr>
        <p:spPr>
          <a:xfrm>
            <a:off x="6022080" y="1604520"/>
            <a:ext cx="2649600" cy="1896840"/>
          </a:xfrm>
          <a:prstGeom prst="rect">
            <a:avLst/>
          </a:prstGeom>
        </p:spPr>
        <p:txBody>
          <a:bodyPr lIns="0" rIns="0" tIns="0" bIns="0">
            <a:normAutofit/>
          </a:bodyPr>
          <a:p>
            <a:endParaRPr b="0" lang="en-US" sz="3200" spc="-1" strike="noStrike">
              <a:latin typeface="Arial"/>
            </a:endParaRPr>
          </a:p>
        </p:txBody>
      </p:sp>
      <p:sp>
        <p:nvSpPr>
          <p:cNvPr id="35" name="PlaceHolder 5"/>
          <p:cNvSpPr>
            <a:spLocks noGrp="1"/>
          </p:cNvSpPr>
          <p:nvPr>
            <p:ph type="body"/>
          </p:nvPr>
        </p:nvSpPr>
        <p:spPr>
          <a:xfrm>
            <a:off x="457200" y="3682080"/>
            <a:ext cx="2649600" cy="1896840"/>
          </a:xfrm>
          <a:prstGeom prst="rect">
            <a:avLst/>
          </a:prstGeom>
        </p:spPr>
        <p:txBody>
          <a:bodyPr lIns="0" rIns="0" tIns="0" bIns="0">
            <a:normAutofit/>
          </a:bodyPr>
          <a:p>
            <a:endParaRPr b="0" lang="en-US" sz="3200" spc="-1" strike="noStrike">
              <a:latin typeface="Arial"/>
            </a:endParaRPr>
          </a:p>
        </p:txBody>
      </p:sp>
      <p:sp>
        <p:nvSpPr>
          <p:cNvPr id="36" name="PlaceHolder 6"/>
          <p:cNvSpPr>
            <a:spLocks noGrp="1"/>
          </p:cNvSpPr>
          <p:nvPr>
            <p:ph type="body"/>
          </p:nvPr>
        </p:nvSpPr>
        <p:spPr>
          <a:xfrm>
            <a:off x="3239640" y="3682080"/>
            <a:ext cx="2649600" cy="1896840"/>
          </a:xfrm>
          <a:prstGeom prst="rect">
            <a:avLst/>
          </a:prstGeom>
        </p:spPr>
        <p:txBody>
          <a:bodyPr lIns="0" rIns="0" tIns="0" bIns="0">
            <a:normAutofit/>
          </a:bodyPr>
          <a:p>
            <a:endParaRPr b="0" lang="en-US" sz="3200" spc="-1" strike="noStrike">
              <a:latin typeface="Arial"/>
            </a:endParaRPr>
          </a:p>
        </p:txBody>
      </p:sp>
      <p:sp>
        <p:nvSpPr>
          <p:cNvPr id="37" name="PlaceHolder 7"/>
          <p:cNvSpPr>
            <a:spLocks noGrp="1"/>
          </p:cNvSpPr>
          <p:nvPr>
            <p:ph type="body"/>
          </p:nvPr>
        </p:nvSpPr>
        <p:spPr>
          <a:xfrm>
            <a:off x="6022080" y="3682080"/>
            <a:ext cx="264960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1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40"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41" name="PlaceHolder 2"/>
          <p:cNvSpPr>
            <a:spLocks noGrp="1"/>
          </p:cNvSpPr>
          <p:nvPr>
            <p:ph type="subTitle"/>
          </p:nvPr>
        </p:nvSpPr>
        <p:spPr>
          <a:xfrm>
            <a:off x="457200" y="1604520"/>
            <a:ext cx="8229240" cy="3977280"/>
          </a:xfrm>
          <a:prstGeom prst="rect">
            <a:avLst/>
          </a:prstGeom>
        </p:spPr>
        <p:txBody>
          <a:bodyPr lIns="0" rIns="0" tIns="0" bIns="0" anchor="ctr">
            <a:noAutofit/>
          </a:bodyPr>
          <a:p>
            <a:pPr algn="ctr"/>
            <a:endParaRPr b="0" lang="en-US" sz="3200" spc="-1" strike="noStrike">
              <a:latin typeface="Arial"/>
            </a:endParaRPr>
          </a:p>
        </p:txBody>
      </p:sp>
    </p:spTree>
  </p:cSld>
</p:sldLayout>
</file>

<file path=ppt/slideLayouts/slideLayout1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42"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43" name="PlaceHolder 2"/>
          <p:cNvSpPr>
            <a:spLocks noGrp="1"/>
          </p:cNvSpPr>
          <p:nvPr>
            <p:ph type="body"/>
          </p:nvPr>
        </p:nvSpPr>
        <p:spPr>
          <a:xfrm>
            <a:off x="457200" y="1604520"/>
            <a:ext cx="8229240" cy="3977280"/>
          </a:xfrm>
          <a:prstGeom prst="rect">
            <a:avLst/>
          </a:prstGeom>
        </p:spPr>
        <p:txBody>
          <a:bodyPr lIns="0" rIns="0" tIns="0" bIns="0">
            <a:normAutofit/>
          </a:bodyPr>
          <a:p>
            <a:endParaRPr b="0" lang="en-US" sz="3200" spc="-1" strike="noStrike">
              <a:latin typeface="Arial"/>
            </a:endParaRPr>
          </a:p>
        </p:txBody>
      </p:sp>
    </p:spTree>
  </p:cSld>
</p:sldLayout>
</file>

<file path=ppt/slideLayouts/slideLayout1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44"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45" name="PlaceHolder 2"/>
          <p:cNvSpPr>
            <a:spLocks noGrp="1"/>
          </p:cNvSpPr>
          <p:nvPr>
            <p:ph type="body"/>
          </p:nvPr>
        </p:nvSpPr>
        <p:spPr>
          <a:xfrm>
            <a:off x="457200" y="1604520"/>
            <a:ext cx="4015800" cy="3977280"/>
          </a:xfrm>
          <a:prstGeom prst="rect">
            <a:avLst/>
          </a:prstGeom>
        </p:spPr>
        <p:txBody>
          <a:bodyPr lIns="0" rIns="0" tIns="0" bIns="0">
            <a:normAutofit/>
          </a:bodyPr>
          <a:p>
            <a:endParaRPr b="0" lang="en-US" sz="3200" spc="-1" strike="noStrike">
              <a:latin typeface="Arial"/>
            </a:endParaRPr>
          </a:p>
        </p:txBody>
      </p:sp>
      <p:sp>
        <p:nvSpPr>
          <p:cNvPr id="46" name="PlaceHolder 3"/>
          <p:cNvSpPr>
            <a:spLocks noGrp="1"/>
          </p:cNvSpPr>
          <p:nvPr>
            <p:ph type="body"/>
          </p:nvPr>
        </p:nvSpPr>
        <p:spPr>
          <a:xfrm>
            <a:off x="4674240" y="1604520"/>
            <a:ext cx="4015800" cy="3977280"/>
          </a:xfrm>
          <a:prstGeom prst="rect">
            <a:avLst/>
          </a:prstGeom>
        </p:spPr>
        <p:txBody>
          <a:bodyPr lIns="0" rIns="0" tIns="0" bIns="0">
            <a:normAutofit/>
          </a:bodyPr>
          <a:p>
            <a:endParaRPr b="0" lang="en-US" sz="3200" spc="-1" strike="noStrike">
              <a:latin typeface="Arial"/>
            </a:endParaRPr>
          </a:p>
        </p:txBody>
      </p:sp>
    </p:spTree>
  </p:cSld>
</p:sldLayout>
</file>

<file path=ppt/slideLayouts/slideLayout1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47"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Tree>
  </p:cSld>
</p:sldLayout>
</file>

<file path=ppt/slideLayouts/slideLayout1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48" name="PlaceHolder 1"/>
          <p:cNvSpPr>
            <a:spLocks noGrp="1"/>
          </p:cNvSpPr>
          <p:nvPr>
            <p:ph type="subTitle"/>
          </p:nvPr>
        </p:nvSpPr>
        <p:spPr>
          <a:xfrm>
            <a:off x="457200" y="273600"/>
            <a:ext cx="8229240" cy="5307840"/>
          </a:xfrm>
          <a:prstGeom prst="rect">
            <a:avLst/>
          </a:prstGeom>
        </p:spPr>
        <p:txBody>
          <a:bodyPr lIns="0" rIns="0" tIns="0" bIns="0" anchor="ctr">
            <a:noAutofit/>
          </a:bodyPr>
          <a:p>
            <a:pPr algn="ctr"/>
            <a:endParaRPr b="0" lang="en-US" sz="3200" spc="-1" strike="noStrike">
              <a:latin typeface="Arial"/>
            </a:endParaRPr>
          </a:p>
        </p:txBody>
      </p:sp>
    </p:spTree>
  </p:cSld>
</p:sldLayout>
</file>

<file path=ppt/slideLayouts/slideLayout1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49"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50" name="PlaceHolder 2"/>
          <p:cNvSpPr>
            <a:spLocks noGrp="1"/>
          </p:cNvSpPr>
          <p:nvPr>
            <p:ph type="body"/>
          </p:nvPr>
        </p:nvSpPr>
        <p:spPr>
          <a:xfrm>
            <a:off x="457200" y="1604520"/>
            <a:ext cx="4015800" cy="1896840"/>
          </a:xfrm>
          <a:prstGeom prst="rect">
            <a:avLst/>
          </a:prstGeom>
        </p:spPr>
        <p:txBody>
          <a:bodyPr lIns="0" rIns="0" tIns="0" bIns="0">
            <a:normAutofit/>
          </a:bodyPr>
          <a:p>
            <a:endParaRPr b="0" lang="en-US" sz="3200" spc="-1" strike="noStrike">
              <a:latin typeface="Arial"/>
            </a:endParaRPr>
          </a:p>
        </p:txBody>
      </p:sp>
      <p:sp>
        <p:nvSpPr>
          <p:cNvPr id="51" name="PlaceHolder 3"/>
          <p:cNvSpPr>
            <a:spLocks noGrp="1"/>
          </p:cNvSpPr>
          <p:nvPr>
            <p:ph type="body"/>
          </p:nvPr>
        </p:nvSpPr>
        <p:spPr>
          <a:xfrm>
            <a:off x="4674240" y="1604520"/>
            <a:ext cx="4015800" cy="3977280"/>
          </a:xfrm>
          <a:prstGeom prst="rect">
            <a:avLst/>
          </a:prstGeom>
        </p:spPr>
        <p:txBody>
          <a:bodyPr lIns="0" rIns="0" tIns="0" bIns="0">
            <a:normAutofit/>
          </a:bodyPr>
          <a:p>
            <a:endParaRPr b="0" lang="en-US" sz="3200" spc="-1" strike="noStrike">
              <a:latin typeface="Arial"/>
            </a:endParaRPr>
          </a:p>
        </p:txBody>
      </p:sp>
      <p:sp>
        <p:nvSpPr>
          <p:cNvPr id="52" name="PlaceHolder 4"/>
          <p:cNvSpPr>
            <a:spLocks noGrp="1"/>
          </p:cNvSpPr>
          <p:nvPr>
            <p:ph type="body"/>
          </p:nvPr>
        </p:nvSpPr>
        <p:spPr>
          <a:xfrm>
            <a:off x="457200" y="3682080"/>
            <a:ext cx="401580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2"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3" name="PlaceHolder 2"/>
          <p:cNvSpPr>
            <a:spLocks noGrp="1"/>
          </p:cNvSpPr>
          <p:nvPr>
            <p:ph type="subTitle"/>
          </p:nvPr>
        </p:nvSpPr>
        <p:spPr>
          <a:xfrm>
            <a:off x="457200" y="1604520"/>
            <a:ext cx="8229240" cy="3977280"/>
          </a:xfrm>
          <a:prstGeom prst="rect">
            <a:avLst/>
          </a:prstGeom>
        </p:spPr>
        <p:txBody>
          <a:bodyPr lIns="0" rIns="0" tIns="0" bIns="0" anchor="ctr">
            <a:noAutofit/>
          </a:bodyPr>
          <a:p>
            <a:pPr algn="ctr"/>
            <a:endParaRPr b="0" lang="en-US" sz="3200" spc="-1" strike="noStrike">
              <a:latin typeface="Arial"/>
            </a:endParaRPr>
          </a:p>
        </p:txBody>
      </p:sp>
    </p:spTree>
  </p:cSld>
</p:sldLayout>
</file>

<file path=ppt/slideLayouts/slideLayout2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53"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54" name="PlaceHolder 2"/>
          <p:cNvSpPr>
            <a:spLocks noGrp="1"/>
          </p:cNvSpPr>
          <p:nvPr>
            <p:ph type="body"/>
          </p:nvPr>
        </p:nvSpPr>
        <p:spPr>
          <a:xfrm>
            <a:off x="457200" y="1604520"/>
            <a:ext cx="4015800" cy="3977280"/>
          </a:xfrm>
          <a:prstGeom prst="rect">
            <a:avLst/>
          </a:prstGeom>
        </p:spPr>
        <p:txBody>
          <a:bodyPr lIns="0" rIns="0" tIns="0" bIns="0">
            <a:normAutofit/>
          </a:bodyPr>
          <a:p>
            <a:endParaRPr b="0" lang="en-US" sz="3200" spc="-1" strike="noStrike">
              <a:latin typeface="Arial"/>
            </a:endParaRPr>
          </a:p>
        </p:txBody>
      </p:sp>
      <p:sp>
        <p:nvSpPr>
          <p:cNvPr id="55" name="PlaceHolder 3"/>
          <p:cNvSpPr>
            <a:spLocks noGrp="1"/>
          </p:cNvSpPr>
          <p:nvPr>
            <p:ph type="body"/>
          </p:nvPr>
        </p:nvSpPr>
        <p:spPr>
          <a:xfrm>
            <a:off x="4674240" y="1604520"/>
            <a:ext cx="4015800" cy="1896840"/>
          </a:xfrm>
          <a:prstGeom prst="rect">
            <a:avLst/>
          </a:prstGeom>
        </p:spPr>
        <p:txBody>
          <a:bodyPr lIns="0" rIns="0" tIns="0" bIns="0">
            <a:normAutofit/>
          </a:bodyPr>
          <a:p>
            <a:endParaRPr b="0" lang="en-US" sz="3200" spc="-1" strike="noStrike">
              <a:latin typeface="Arial"/>
            </a:endParaRPr>
          </a:p>
        </p:txBody>
      </p:sp>
      <p:sp>
        <p:nvSpPr>
          <p:cNvPr id="56" name="PlaceHolder 4"/>
          <p:cNvSpPr>
            <a:spLocks noGrp="1"/>
          </p:cNvSpPr>
          <p:nvPr>
            <p:ph type="body"/>
          </p:nvPr>
        </p:nvSpPr>
        <p:spPr>
          <a:xfrm>
            <a:off x="4674240" y="3682080"/>
            <a:ext cx="401580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2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57"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58" name="PlaceHolder 2"/>
          <p:cNvSpPr>
            <a:spLocks noGrp="1"/>
          </p:cNvSpPr>
          <p:nvPr>
            <p:ph type="body"/>
          </p:nvPr>
        </p:nvSpPr>
        <p:spPr>
          <a:xfrm>
            <a:off x="457200" y="1604520"/>
            <a:ext cx="4015800" cy="1896840"/>
          </a:xfrm>
          <a:prstGeom prst="rect">
            <a:avLst/>
          </a:prstGeom>
        </p:spPr>
        <p:txBody>
          <a:bodyPr lIns="0" rIns="0" tIns="0" bIns="0">
            <a:normAutofit/>
          </a:bodyPr>
          <a:p>
            <a:endParaRPr b="0" lang="en-US" sz="3200" spc="-1" strike="noStrike">
              <a:latin typeface="Arial"/>
            </a:endParaRPr>
          </a:p>
        </p:txBody>
      </p:sp>
      <p:sp>
        <p:nvSpPr>
          <p:cNvPr id="59" name="PlaceHolder 3"/>
          <p:cNvSpPr>
            <a:spLocks noGrp="1"/>
          </p:cNvSpPr>
          <p:nvPr>
            <p:ph type="body"/>
          </p:nvPr>
        </p:nvSpPr>
        <p:spPr>
          <a:xfrm>
            <a:off x="4674240" y="1604520"/>
            <a:ext cx="4015800" cy="1896840"/>
          </a:xfrm>
          <a:prstGeom prst="rect">
            <a:avLst/>
          </a:prstGeom>
        </p:spPr>
        <p:txBody>
          <a:bodyPr lIns="0" rIns="0" tIns="0" bIns="0">
            <a:normAutofit/>
          </a:bodyPr>
          <a:p>
            <a:endParaRPr b="0" lang="en-US" sz="3200" spc="-1" strike="noStrike">
              <a:latin typeface="Arial"/>
            </a:endParaRPr>
          </a:p>
        </p:txBody>
      </p:sp>
      <p:sp>
        <p:nvSpPr>
          <p:cNvPr id="60" name="PlaceHolder 4"/>
          <p:cNvSpPr>
            <a:spLocks noGrp="1"/>
          </p:cNvSpPr>
          <p:nvPr>
            <p:ph type="body"/>
          </p:nvPr>
        </p:nvSpPr>
        <p:spPr>
          <a:xfrm>
            <a:off x="457200" y="3682080"/>
            <a:ext cx="822924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2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61"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62" name="PlaceHolder 2"/>
          <p:cNvSpPr>
            <a:spLocks noGrp="1"/>
          </p:cNvSpPr>
          <p:nvPr>
            <p:ph type="body"/>
          </p:nvPr>
        </p:nvSpPr>
        <p:spPr>
          <a:xfrm>
            <a:off x="457200" y="1604520"/>
            <a:ext cx="8229240" cy="1896840"/>
          </a:xfrm>
          <a:prstGeom prst="rect">
            <a:avLst/>
          </a:prstGeom>
        </p:spPr>
        <p:txBody>
          <a:bodyPr lIns="0" rIns="0" tIns="0" bIns="0">
            <a:normAutofit/>
          </a:bodyPr>
          <a:p>
            <a:endParaRPr b="0" lang="en-US" sz="3200" spc="-1" strike="noStrike">
              <a:latin typeface="Arial"/>
            </a:endParaRPr>
          </a:p>
        </p:txBody>
      </p:sp>
      <p:sp>
        <p:nvSpPr>
          <p:cNvPr id="63" name="PlaceHolder 3"/>
          <p:cNvSpPr>
            <a:spLocks noGrp="1"/>
          </p:cNvSpPr>
          <p:nvPr>
            <p:ph type="body"/>
          </p:nvPr>
        </p:nvSpPr>
        <p:spPr>
          <a:xfrm>
            <a:off x="457200" y="3682080"/>
            <a:ext cx="822924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2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64"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65" name="PlaceHolder 2"/>
          <p:cNvSpPr>
            <a:spLocks noGrp="1"/>
          </p:cNvSpPr>
          <p:nvPr>
            <p:ph type="body"/>
          </p:nvPr>
        </p:nvSpPr>
        <p:spPr>
          <a:xfrm>
            <a:off x="457200" y="1604520"/>
            <a:ext cx="4015800" cy="1896840"/>
          </a:xfrm>
          <a:prstGeom prst="rect">
            <a:avLst/>
          </a:prstGeom>
        </p:spPr>
        <p:txBody>
          <a:bodyPr lIns="0" rIns="0" tIns="0" bIns="0">
            <a:normAutofit/>
          </a:bodyPr>
          <a:p>
            <a:endParaRPr b="0" lang="en-US" sz="3200" spc="-1" strike="noStrike">
              <a:latin typeface="Arial"/>
            </a:endParaRPr>
          </a:p>
        </p:txBody>
      </p:sp>
      <p:sp>
        <p:nvSpPr>
          <p:cNvPr id="66" name="PlaceHolder 3"/>
          <p:cNvSpPr>
            <a:spLocks noGrp="1"/>
          </p:cNvSpPr>
          <p:nvPr>
            <p:ph type="body"/>
          </p:nvPr>
        </p:nvSpPr>
        <p:spPr>
          <a:xfrm>
            <a:off x="4674240" y="1604520"/>
            <a:ext cx="4015800" cy="1896840"/>
          </a:xfrm>
          <a:prstGeom prst="rect">
            <a:avLst/>
          </a:prstGeom>
        </p:spPr>
        <p:txBody>
          <a:bodyPr lIns="0" rIns="0" tIns="0" bIns="0">
            <a:normAutofit/>
          </a:bodyPr>
          <a:p>
            <a:endParaRPr b="0" lang="en-US" sz="3200" spc="-1" strike="noStrike">
              <a:latin typeface="Arial"/>
            </a:endParaRPr>
          </a:p>
        </p:txBody>
      </p:sp>
      <p:sp>
        <p:nvSpPr>
          <p:cNvPr id="67" name="PlaceHolder 4"/>
          <p:cNvSpPr>
            <a:spLocks noGrp="1"/>
          </p:cNvSpPr>
          <p:nvPr>
            <p:ph type="body"/>
          </p:nvPr>
        </p:nvSpPr>
        <p:spPr>
          <a:xfrm>
            <a:off x="457200" y="3682080"/>
            <a:ext cx="4015800" cy="1896840"/>
          </a:xfrm>
          <a:prstGeom prst="rect">
            <a:avLst/>
          </a:prstGeom>
        </p:spPr>
        <p:txBody>
          <a:bodyPr lIns="0" rIns="0" tIns="0" bIns="0">
            <a:normAutofit/>
          </a:bodyPr>
          <a:p>
            <a:endParaRPr b="0" lang="en-US" sz="3200" spc="-1" strike="noStrike">
              <a:latin typeface="Arial"/>
            </a:endParaRPr>
          </a:p>
        </p:txBody>
      </p:sp>
      <p:sp>
        <p:nvSpPr>
          <p:cNvPr id="68" name="PlaceHolder 5"/>
          <p:cNvSpPr>
            <a:spLocks noGrp="1"/>
          </p:cNvSpPr>
          <p:nvPr>
            <p:ph type="body"/>
          </p:nvPr>
        </p:nvSpPr>
        <p:spPr>
          <a:xfrm>
            <a:off x="4674240" y="3682080"/>
            <a:ext cx="401580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2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69"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70" name="PlaceHolder 2"/>
          <p:cNvSpPr>
            <a:spLocks noGrp="1"/>
          </p:cNvSpPr>
          <p:nvPr>
            <p:ph type="body"/>
          </p:nvPr>
        </p:nvSpPr>
        <p:spPr>
          <a:xfrm>
            <a:off x="457200" y="1604520"/>
            <a:ext cx="2649600" cy="1896840"/>
          </a:xfrm>
          <a:prstGeom prst="rect">
            <a:avLst/>
          </a:prstGeom>
        </p:spPr>
        <p:txBody>
          <a:bodyPr lIns="0" rIns="0" tIns="0" bIns="0">
            <a:normAutofit/>
          </a:bodyPr>
          <a:p>
            <a:endParaRPr b="0" lang="en-US" sz="3200" spc="-1" strike="noStrike">
              <a:latin typeface="Arial"/>
            </a:endParaRPr>
          </a:p>
        </p:txBody>
      </p:sp>
      <p:sp>
        <p:nvSpPr>
          <p:cNvPr id="71" name="PlaceHolder 3"/>
          <p:cNvSpPr>
            <a:spLocks noGrp="1"/>
          </p:cNvSpPr>
          <p:nvPr>
            <p:ph type="body"/>
          </p:nvPr>
        </p:nvSpPr>
        <p:spPr>
          <a:xfrm>
            <a:off x="3239640" y="1604520"/>
            <a:ext cx="2649600" cy="1896840"/>
          </a:xfrm>
          <a:prstGeom prst="rect">
            <a:avLst/>
          </a:prstGeom>
        </p:spPr>
        <p:txBody>
          <a:bodyPr lIns="0" rIns="0" tIns="0" bIns="0">
            <a:normAutofit/>
          </a:bodyPr>
          <a:p>
            <a:endParaRPr b="0" lang="en-US" sz="3200" spc="-1" strike="noStrike">
              <a:latin typeface="Arial"/>
            </a:endParaRPr>
          </a:p>
        </p:txBody>
      </p:sp>
      <p:sp>
        <p:nvSpPr>
          <p:cNvPr id="72" name="PlaceHolder 4"/>
          <p:cNvSpPr>
            <a:spLocks noGrp="1"/>
          </p:cNvSpPr>
          <p:nvPr>
            <p:ph type="body"/>
          </p:nvPr>
        </p:nvSpPr>
        <p:spPr>
          <a:xfrm>
            <a:off x="6022080" y="1604520"/>
            <a:ext cx="2649600" cy="1896840"/>
          </a:xfrm>
          <a:prstGeom prst="rect">
            <a:avLst/>
          </a:prstGeom>
        </p:spPr>
        <p:txBody>
          <a:bodyPr lIns="0" rIns="0" tIns="0" bIns="0">
            <a:normAutofit/>
          </a:bodyPr>
          <a:p>
            <a:endParaRPr b="0" lang="en-US" sz="3200" spc="-1" strike="noStrike">
              <a:latin typeface="Arial"/>
            </a:endParaRPr>
          </a:p>
        </p:txBody>
      </p:sp>
      <p:sp>
        <p:nvSpPr>
          <p:cNvPr id="73" name="PlaceHolder 5"/>
          <p:cNvSpPr>
            <a:spLocks noGrp="1"/>
          </p:cNvSpPr>
          <p:nvPr>
            <p:ph type="body"/>
          </p:nvPr>
        </p:nvSpPr>
        <p:spPr>
          <a:xfrm>
            <a:off x="457200" y="3682080"/>
            <a:ext cx="2649600" cy="1896840"/>
          </a:xfrm>
          <a:prstGeom prst="rect">
            <a:avLst/>
          </a:prstGeom>
        </p:spPr>
        <p:txBody>
          <a:bodyPr lIns="0" rIns="0" tIns="0" bIns="0">
            <a:normAutofit/>
          </a:bodyPr>
          <a:p>
            <a:endParaRPr b="0" lang="en-US" sz="3200" spc="-1" strike="noStrike">
              <a:latin typeface="Arial"/>
            </a:endParaRPr>
          </a:p>
        </p:txBody>
      </p:sp>
      <p:sp>
        <p:nvSpPr>
          <p:cNvPr id="74" name="PlaceHolder 6"/>
          <p:cNvSpPr>
            <a:spLocks noGrp="1"/>
          </p:cNvSpPr>
          <p:nvPr>
            <p:ph type="body"/>
          </p:nvPr>
        </p:nvSpPr>
        <p:spPr>
          <a:xfrm>
            <a:off x="3239640" y="3682080"/>
            <a:ext cx="2649600" cy="1896840"/>
          </a:xfrm>
          <a:prstGeom prst="rect">
            <a:avLst/>
          </a:prstGeom>
        </p:spPr>
        <p:txBody>
          <a:bodyPr lIns="0" rIns="0" tIns="0" bIns="0">
            <a:normAutofit/>
          </a:bodyPr>
          <a:p>
            <a:endParaRPr b="0" lang="en-US" sz="3200" spc="-1" strike="noStrike">
              <a:latin typeface="Arial"/>
            </a:endParaRPr>
          </a:p>
        </p:txBody>
      </p:sp>
      <p:sp>
        <p:nvSpPr>
          <p:cNvPr id="75" name="PlaceHolder 7"/>
          <p:cNvSpPr>
            <a:spLocks noGrp="1"/>
          </p:cNvSpPr>
          <p:nvPr>
            <p:ph type="body"/>
          </p:nvPr>
        </p:nvSpPr>
        <p:spPr>
          <a:xfrm>
            <a:off x="6022080" y="3682080"/>
            <a:ext cx="264960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4"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5" name="PlaceHolder 2"/>
          <p:cNvSpPr>
            <a:spLocks noGrp="1"/>
          </p:cNvSpPr>
          <p:nvPr>
            <p:ph type="body"/>
          </p:nvPr>
        </p:nvSpPr>
        <p:spPr>
          <a:xfrm>
            <a:off x="457200" y="1604520"/>
            <a:ext cx="8229240" cy="3977280"/>
          </a:xfrm>
          <a:prstGeom prst="rect">
            <a:avLst/>
          </a:prstGeom>
        </p:spPr>
        <p:txBody>
          <a:bodyPr lIns="0" rIns="0" tIns="0" bIns="0">
            <a:normAutofit/>
          </a:bodyPr>
          <a:p>
            <a:endParaRPr b="0" lang="en-US" sz="3200" spc="-1" strike="noStrike">
              <a:latin typeface="Arial"/>
            </a:endParaRP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6"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7" name="PlaceHolder 2"/>
          <p:cNvSpPr>
            <a:spLocks noGrp="1"/>
          </p:cNvSpPr>
          <p:nvPr>
            <p:ph type="body"/>
          </p:nvPr>
        </p:nvSpPr>
        <p:spPr>
          <a:xfrm>
            <a:off x="457200" y="1604520"/>
            <a:ext cx="4015800" cy="3977280"/>
          </a:xfrm>
          <a:prstGeom prst="rect">
            <a:avLst/>
          </a:prstGeom>
        </p:spPr>
        <p:txBody>
          <a:bodyPr lIns="0" rIns="0" tIns="0" bIns="0">
            <a:normAutofit/>
          </a:bodyPr>
          <a:p>
            <a:endParaRPr b="0" lang="en-US" sz="3200" spc="-1" strike="noStrike">
              <a:latin typeface="Arial"/>
            </a:endParaRPr>
          </a:p>
        </p:txBody>
      </p:sp>
      <p:sp>
        <p:nvSpPr>
          <p:cNvPr id="8" name="PlaceHolder 3"/>
          <p:cNvSpPr>
            <a:spLocks noGrp="1"/>
          </p:cNvSpPr>
          <p:nvPr>
            <p:ph type="body"/>
          </p:nvPr>
        </p:nvSpPr>
        <p:spPr>
          <a:xfrm>
            <a:off x="4674240" y="1604520"/>
            <a:ext cx="4015800" cy="3977280"/>
          </a:xfrm>
          <a:prstGeom prst="rect">
            <a:avLst/>
          </a:prstGeom>
        </p:spPr>
        <p:txBody>
          <a:bodyPr lIns="0" rIns="0" tIns="0" bIns="0">
            <a:normAutofit/>
          </a:bodyPr>
          <a:p>
            <a:endParaRPr b="0" lang="en-US" sz="3200" spc="-1" strike="noStrike">
              <a:latin typeface="Arial"/>
            </a:endParaRP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9"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10" name="PlaceHolder 1"/>
          <p:cNvSpPr>
            <a:spLocks noGrp="1"/>
          </p:cNvSpPr>
          <p:nvPr>
            <p:ph type="subTitle"/>
          </p:nvPr>
        </p:nvSpPr>
        <p:spPr>
          <a:xfrm>
            <a:off x="457200" y="273600"/>
            <a:ext cx="8229240" cy="5307840"/>
          </a:xfrm>
          <a:prstGeom prst="rect">
            <a:avLst/>
          </a:prstGeom>
        </p:spPr>
        <p:txBody>
          <a:bodyPr lIns="0" rIns="0" tIns="0" bIns="0" anchor="ctr">
            <a:noAutofit/>
          </a:bodyPr>
          <a:p>
            <a:pPr algn="ctr"/>
            <a:endParaRPr b="0" lang="en-US" sz="3200" spc="-1" strike="noStrike">
              <a:latin typeface="Arial"/>
            </a:endParaRP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11"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12" name="PlaceHolder 2"/>
          <p:cNvSpPr>
            <a:spLocks noGrp="1"/>
          </p:cNvSpPr>
          <p:nvPr>
            <p:ph type="body"/>
          </p:nvPr>
        </p:nvSpPr>
        <p:spPr>
          <a:xfrm>
            <a:off x="457200" y="1604520"/>
            <a:ext cx="4015800" cy="1896840"/>
          </a:xfrm>
          <a:prstGeom prst="rect">
            <a:avLst/>
          </a:prstGeom>
        </p:spPr>
        <p:txBody>
          <a:bodyPr lIns="0" rIns="0" tIns="0" bIns="0">
            <a:normAutofit/>
          </a:bodyPr>
          <a:p>
            <a:endParaRPr b="0" lang="en-US" sz="3200" spc="-1" strike="noStrike">
              <a:latin typeface="Arial"/>
            </a:endParaRPr>
          </a:p>
        </p:txBody>
      </p:sp>
      <p:sp>
        <p:nvSpPr>
          <p:cNvPr id="13" name="PlaceHolder 3"/>
          <p:cNvSpPr>
            <a:spLocks noGrp="1"/>
          </p:cNvSpPr>
          <p:nvPr>
            <p:ph type="body"/>
          </p:nvPr>
        </p:nvSpPr>
        <p:spPr>
          <a:xfrm>
            <a:off x="4674240" y="1604520"/>
            <a:ext cx="4015800" cy="3977280"/>
          </a:xfrm>
          <a:prstGeom prst="rect">
            <a:avLst/>
          </a:prstGeom>
        </p:spPr>
        <p:txBody>
          <a:bodyPr lIns="0" rIns="0" tIns="0" bIns="0">
            <a:normAutofit/>
          </a:bodyPr>
          <a:p>
            <a:endParaRPr b="0" lang="en-US" sz="3200" spc="-1" strike="noStrike">
              <a:latin typeface="Arial"/>
            </a:endParaRPr>
          </a:p>
        </p:txBody>
      </p:sp>
      <p:sp>
        <p:nvSpPr>
          <p:cNvPr id="14" name="PlaceHolder 4"/>
          <p:cNvSpPr>
            <a:spLocks noGrp="1"/>
          </p:cNvSpPr>
          <p:nvPr>
            <p:ph type="body"/>
          </p:nvPr>
        </p:nvSpPr>
        <p:spPr>
          <a:xfrm>
            <a:off x="457200" y="3682080"/>
            <a:ext cx="401580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15"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16" name="PlaceHolder 2"/>
          <p:cNvSpPr>
            <a:spLocks noGrp="1"/>
          </p:cNvSpPr>
          <p:nvPr>
            <p:ph type="body"/>
          </p:nvPr>
        </p:nvSpPr>
        <p:spPr>
          <a:xfrm>
            <a:off x="457200" y="1604520"/>
            <a:ext cx="4015800" cy="3977280"/>
          </a:xfrm>
          <a:prstGeom prst="rect">
            <a:avLst/>
          </a:prstGeom>
        </p:spPr>
        <p:txBody>
          <a:bodyPr lIns="0" rIns="0" tIns="0" bIns="0">
            <a:normAutofit/>
          </a:bodyPr>
          <a:p>
            <a:endParaRPr b="0" lang="en-US" sz="3200" spc="-1" strike="noStrike">
              <a:latin typeface="Arial"/>
            </a:endParaRPr>
          </a:p>
        </p:txBody>
      </p:sp>
      <p:sp>
        <p:nvSpPr>
          <p:cNvPr id="17" name="PlaceHolder 3"/>
          <p:cNvSpPr>
            <a:spLocks noGrp="1"/>
          </p:cNvSpPr>
          <p:nvPr>
            <p:ph type="body"/>
          </p:nvPr>
        </p:nvSpPr>
        <p:spPr>
          <a:xfrm>
            <a:off x="4674240" y="1604520"/>
            <a:ext cx="4015800" cy="1896840"/>
          </a:xfrm>
          <a:prstGeom prst="rect">
            <a:avLst/>
          </a:prstGeom>
        </p:spPr>
        <p:txBody>
          <a:bodyPr lIns="0" rIns="0" tIns="0" bIns="0">
            <a:normAutofit/>
          </a:bodyPr>
          <a:p>
            <a:endParaRPr b="0" lang="en-US" sz="3200" spc="-1" strike="noStrike">
              <a:latin typeface="Arial"/>
            </a:endParaRPr>
          </a:p>
        </p:txBody>
      </p:sp>
      <p:sp>
        <p:nvSpPr>
          <p:cNvPr id="18" name="PlaceHolder 4"/>
          <p:cNvSpPr>
            <a:spLocks noGrp="1"/>
          </p:cNvSpPr>
          <p:nvPr>
            <p:ph type="body"/>
          </p:nvPr>
        </p:nvSpPr>
        <p:spPr>
          <a:xfrm>
            <a:off x="4674240" y="3682080"/>
            <a:ext cx="4015800" cy="1896840"/>
          </a:xfrm>
          <a:prstGeom prst="rect">
            <a:avLst/>
          </a:prstGeom>
        </p:spPr>
        <p:txBody>
          <a:bodyPr lIns="0" rIns="0" tIns="0" bIns="0">
            <a:normAutofit/>
          </a:bodyPr>
          <a:p>
            <a:endParaRPr b="0" lang="en-US" sz="3200" spc="-1" strike="noStrike">
              <a:latin typeface="Arial"/>
            </a:endParaRP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19" name="PlaceHolder 1"/>
          <p:cNvSpPr>
            <a:spLocks noGrp="1"/>
          </p:cNvSpPr>
          <p:nvPr>
            <p:ph type="title"/>
          </p:nvPr>
        </p:nvSpPr>
        <p:spPr>
          <a:xfrm>
            <a:off x="457200" y="273600"/>
            <a:ext cx="8229240" cy="1144800"/>
          </a:xfrm>
          <a:prstGeom prst="rect">
            <a:avLst/>
          </a:prstGeom>
        </p:spPr>
        <p:txBody>
          <a:bodyPr lIns="0" rIns="0" tIns="0" bIns="0" anchor="ctr">
            <a:noAutofit/>
          </a:bodyPr>
          <a:p>
            <a:pPr algn="ctr"/>
            <a:endParaRPr b="0" lang="en-US" sz="4400" spc="-1" strike="noStrike">
              <a:latin typeface="Arial"/>
            </a:endParaRPr>
          </a:p>
        </p:txBody>
      </p:sp>
      <p:sp>
        <p:nvSpPr>
          <p:cNvPr id="20" name="PlaceHolder 2"/>
          <p:cNvSpPr>
            <a:spLocks noGrp="1"/>
          </p:cNvSpPr>
          <p:nvPr>
            <p:ph type="body"/>
          </p:nvPr>
        </p:nvSpPr>
        <p:spPr>
          <a:xfrm>
            <a:off x="457200" y="1604520"/>
            <a:ext cx="4015800" cy="1896840"/>
          </a:xfrm>
          <a:prstGeom prst="rect">
            <a:avLst/>
          </a:prstGeom>
        </p:spPr>
        <p:txBody>
          <a:bodyPr lIns="0" rIns="0" tIns="0" bIns="0">
            <a:normAutofit/>
          </a:bodyPr>
          <a:p>
            <a:endParaRPr b="0" lang="en-US" sz="3200" spc="-1" strike="noStrike">
              <a:latin typeface="Arial"/>
            </a:endParaRPr>
          </a:p>
        </p:txBody>
      </p:sp>
      <p:sp>
        <p:nvSpPr>
          <p:cNvPr id="21" name="PlaceHolder 3"/>
          <p:cNvSpPr>
            <a:spLocks noGrp="1"/>
          </p:cNvSpPr>
          <p:nvPr>
            <p:ph type="body"/>
          </p:nvPr>
        </p:nvSpPr>
        <p:spPr>
          <a:xfrm>
            <a:off x="4674240" y="1604520"/>
            <a:ext cx="4015800" cy="1896840"/>
          </a:xfrm>
          <a:prstGeom prst="rect">
            <a:avLst/>
          </a:prstGeom>
        </p:spPr>
        <p:txBody>
          <a:bodyPr lIns="0" rIns="0" tIns="0" bIns="0">
            <a:normAutofit/>
          </a:bodyPr>
          <a:p>
            <a:endParaRPr b="0" lang="en-US" sz="3200" spc="-1" strike="noStrike">
              <a:latin typeface="Arial"/>
            </a:endParaRPr>
          </a:p>
        </p:txBody>
      </p:sp>
      <p:sp>
        <p:nvSpPr>
          <p:cNvPr id="22" name="PlaceHolder 4"/>
          <p:cNvSpPr>
            <a:spLocks noGrp="1"/>
          </p:cNvSpPr>
          <p:nvPr>
            <p:ph type="body"/>
          </p:nvPr>
        </p:nvSpPr>
        <p:spPr>
          <a:xfrm>
            <a:off x="457200" y="3682080"/>
            <a:ext cx="8229240" cy="1896840"/>
          </a:xfrm>
          <a:prstGeom prst="rect">
            <a:avLst/>
          </a:prstGeom>
        </p:spPr>
        <p:txBody>
          <a:bodyPr lIns="0" rIns="0" tIns="0" bIns="0">
            <a:normAutofit/>
          </a:bodyPr>
          <a:p>
            <a:endParaRPr b="0" lang="en-US" sz="3200" spc="-1" strike="noStrike">
              <a:latin typeface="Arial"/>
            </a:endParaRP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
</Relationships>
</file>

<file path=ppt/slideMasters/_rels/slideMaster2.xml.rels><?xml version="1.0" encoding="UTF-8"?>
<Relationships xmlns="http://schemas.openxmlformats.org/package/2006/relationships"><Relationship Id="rId1" Type="http://schemas.openxmlformats.org/officeDocument/2006/relationships/theme" Target="../theme/theme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 Id="rId11" Type="http://schemas.openxmlformats.org/officeDocument/2006/relationships/slideLayout" Target="../slideLayouts/slideLayout22.xml"/><Relationship Id="rId12" Type="http://schemas.openxmlformats.org/officeDocument/2006/relationships/slideLayout" Target="../slideLayouts/slideLayout23.xml"/><Relationship Id="rId13" Type="http://schemas.openxmlformats.org/officeDocument/2006/relationships/slideLayout" Target="../slideLayouts/slideLayout24.xml"/>
</Relationships>
</file>

<file path=ppt/slideMasters/slideMaster1.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0" name="PlaceHolder 1"/>
          <p:cNvSpPr>
            <a:spLocks noGrp="1"/>
          </p:cNvSpPr>
          <p:nvPr>
            <p:ph type="title"/>
          </p:nvPr>
        </p:nvSpPr>
        <p:spPr>
          <a:xfrm>
            <a:off x="628560" y="365040"/>
            <a:ext cx="7886160" cy="1324800"/>
          </a:xfrm>
          <a:prstGeom prst="rect">
            <a:avLst/>
          </a:prstGeom>
        </p:spPr>
        <p:txBody>
          <a:bodyPr lIns="0" rIns="0" tIns="0" bIns="0" anchor="ctr">
            <a:noAutofit/>
          </a:bodyPr>
          <a:p>
            <a:r>
              <a:rPr b="0" lang="en-US" sz="1800" spc="-1" strike="noStrike">
                <a:latin typeface="Arial"/>
              </a:rPr>
              <a:t>Click to </a:t>
            </a:r>
            <a:r>
              <a:rPr b="0" lang="en-US" sz="1800" spc="-1" strike="noStrike">
                <a:latin typeface="Arial"/>
              </a:rPr>
              <a:t>edit the </a:t>
            </a:r>
            <a:r>
              <a:rPr b="0" lang="en-US" sz="1800" spc="-1" strike="noStrike">
                <a:latin typeface="Arial"/>
              </a:rPr>
              <a:t>title text </a:t>
            </a:r>
            <a:r>
              <a:rPr b="0" lang="en-US" sz="1800" spc="-1" strike="noStrike">
                <a:latin typeface="Arial"/>
              </a:rPr>
              <a:t>format</a:t>
            </a:r>
            <a:endParaRPr b="0" lang="en-US" sz="1800" spc="-1" strike="noStrike">
              <a:latin typeface="Arial"/>
            </a:endParaRPr>
          </a:p>
        </p:txBody>
      </p:sp>
      <p:sp>
        <p:nvSpPr>
          <p:cNvPr id="1" name="PlaceHolder 2"/>
          <p:cNvSpPr>
            <a:spLocks noGrp="1"/>
          </p:cNvSpPr>
          <p:nvPr>
            <p:ph type="body"/>
          </p:nvPr>
        </p:nvSpPr>
        <p:spPr>
          <a:xfrm>
            <a:off x="457200" y="1604520"/>
            <a:ext cx="8229240" cy="3977280"/>
          </a:xfrm>
          <a:prstGeom prst="rect">
            <a:avLst/>
          </a:prstGeom>
        </p:spPr>
        <p:txBody>
          <a:bodyPr lIns="0" rIns="0" tIns="0" bIns="0">
            <a:normAutofit/>
          </a:bodyPr>
          <a:p>
            <a:pPr marL="432000" indent="-324000">
              <a:spcBef>
                <a:spcPts val="1417"/>
              </a:spcBef>
              <a:buClr>
                <a:srgbClr val="000000"/>
              </a:buClr>
              <a:buSzPct val="45000"/>
              <a:buFont typeface="Wingdings" charset="2"/>
              <a:buChar char=""/>
            </a:pPr>
            <a:r>
              <a:rPr b="0" lang="en-US" sz="3200" spc="-1" strike="noStrike">
                <a:latin typeface="Arial"/>
              </a:rPr>
              <a:t>Click to edit the outline text format</a:t>
            </a:r>
            <a:endParaRPr b="0" lang="en-US" sz="3200" spc="-1" strike="noStrike">
              <a:latin typeface="Arial"/>
            </a:endParaRPr>
          </a:p>
          <a:p>
            <a:pPr lvl="1" marL="864000" indent="-324000">
              <a:spcBef>
                <a:spcPts val="1134"/>
              </a:spcBef>
              <a:buClr>
                <a:srgbClr val="000000"/>
              </a:buClr>
              <a:buSzPct val="75000"/>
              <a:buFont typeface="Symbol" charset="2"/>
              <a:buChar char=""/>
            </a:pPr>
            <a:r>
              <a:rPr b="0" lang="en-US" sz="2800" spc="-1" strike="noStrike">
                <a:latin typeface="Arial"/>
              </a:rPr>
              <a:t>Second Outline Level</a:t>
            </a:r>
            <a:endParaRPr b="0" lang="en-US" sz="2800" spc="-1" strike="noStrike">
              <a:latin typeface="Arial"/>
            </a:endParaRPr>
          </a:p>
          <a:p>
            <a:pPr lvl="2" marL="1296000" indent="-288000">
              <a:spcBef>
                <a:spcPts val="850"/>
              </a:spcBef>
              <a:buClr>
                <a:srgbClr val="000000"/>
              </a:buClr>
              <a:buSzPct val="45000"/>
              <a:buFont typeface="Wingdings" charset="2"/>
              <a:buChar char=""/>
            </a:pPr>
            <a:r>
              <a:rPr b="0" lang="en-US" sz="2400" spc="-1" strike="noStrike">
                <a:latin typeface="Arial"/>
              </a:rPr>
              <a:t>Third Outline Level</a:t>
            </a:r>
            <a:endParaRPr b="0" lang="en-US" sz="2400" spc="-1" strike="noStrike">
              <a:latin typeface="Arial"/>
            </a:endParaRPr>
          </a:p>
          <a:p>
            <a:pPr lvl="3" marL="1728000" indent="-216000">
              <a:spcBef>
                <a:spcPts val="567"/>
              </a:spcBef>
              <a:buClr>
                <a:srgbClr val="000000"/>
              </a:buClr>
              <a:buSzPct val="75000"/>
              <a:buFont typeface="Symbol" charset="2"/>
              <a:buChar char=""/>
            </a:pPr>
            <a:r>
              <a:rPr b="0" lang="en-US" sz="2000" spc="-1" strike="noStrike">
                <a:latin typeface="Arial"/>
              </a:rPr>
              <a:t>Fourth Outline Level</a:t>
            </a:r>
            <a:endParaRPr b="0" lang="en-US" sz="2000" spc="-1" strike="noStrike">
              <a:latin typeface="Arial"/>
            </a:endParaRPr>
          </a:p>
          <a:p>
            <a:pPr lvl="4" marL="2160000" indent="-216000">
              <a:spcBef>
                <a:spcPts val="283"/>
              </a:spcBef>
              <a:buClr>
                <a:srgbClr val="000000"/>
              </a:buClr>
              <a:buSzPct val="45000"/>
              <a:buFont typeface="Wingdings" charset="2"/>
              <a:buChar char=""/>
            </a:pPr>
            <a:r>
              <a:rPr b="0" lang="en-US" sz="2000" spc="-1" strike="noStrike">
                <a:latin typeface="Arial"/>
              </a:rPr>
              <a:t>Fifth Outline Level</a:t>
            </a:r>
            <a:endParaRPr b="0" lang="en-US" sz="2000" spc="-1" strike="noStrike">
              <a:latin typeface="Arial"/>
            </a:endParaRPr>
          </a:p>
          <a:p>
            <a:pPr lvl="5" marL="2592000" indent="-216000">
              <a:spcBef>
                <a:spcPts val="283"/>
              </a:spcBef>
              <a:buClr>
                <a:srgbClr val="000000"/>
              </a:buClr>
              <a:buSzPct val="45000"/>
              <a:buFont typeface="Wingdings" charset="2"/>
              <a:buChar char=""/>
            </a:pPr>
            <a:r>
              <a:rPr b="0" lang="en-US" sz="2000" spc="-1" strike="noStrike">
                <a:latin typeface="Arial"/>
              </a:rPr>
              <a:t>Sixth Outline Level</a:t>
            </a:r>
            <a:endParaRPr b="0" lang="en-US" sz="2000" spc="-1" strike="noStrike">
              <a:latin typeface="Arial"/>
            </a:endParaRPr>
          </a:p>
          <a:p>
            <a:pPr lvl="6" marL="3024000" indent="-216000">
              <a:spcBef>
                <a:spcPts val="283"/>
              </a:spcBef>
              <a:buClr>
                <a:srgbClr val="000000"/>
              </a:buClr>
              <a:buSzPct val="45000"/>
              <a:buFont typeface="Wingdings" charset="2"/>
              <a:buChar char=""/>
            </a:pPr>
            <a:r>
              <a:rPr b="0" lang="en-US" sz="2000" spc="-1" strike="noStrike">
                <a:latin typeface="Arial"/>
              </a:rPr>
              <a:t>Seventh Outline Level</a:t>
            </a:r>
            <a:endParaRPr b="0" lang="en-US" sz="2000" spc="-1" strike="noStrike">
              <a:latin typeface="Arial"/>
            </a:endParaRPr>
          </a:p>
        </p:txBody>
      </p:sp>
    </p:spTree>
  </p:cSld>
  <p:clrMap bg1="lt1" bg2="lt2" tx1="dk1"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sldMaster>
</file>

<file path=ppt/slideMasters/slideMaster2.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38" name="PlaceHolder 1"/>
          <p:cNvSpPr>
            <a:spLocks noGrp="1"/>
          </p:cNvSpPr>
          <p:nvPr>
            <p:ph type="title"/>
          </p:nvPr>
        </p:nvSpPr>
        <p:spPr>
          <a:xfrm>
            <a:off x="457200" y="273600"/>
            <a:ext cx="8229240" cy="1144800"/>
          </a:xfrm>
          <a:prstGeom prst="rect">
            <a:avLst/>
          </a:prstGeom>
        </p:spPr>
        <p:txBody>
          <a:bodyPr lIns="0" rIns="0" tIns="0" bIns="0" anchor="ctr">
            <a:noAutofit/>
          </a:bodyPr>
          <a:p>
            <a:pPr algn="ctr"/>
            <a:r>
              <a:rPr b="0" lang="en-US" sz="4400" spc="-1" strike="noStrike">
                <a:latin typeface="Arial"/>
              </a:rPr>
              <a:t>Clic</a:t>
            </a:r>
            <a:r>
              <a:rPr b="0" lang="en-US" sz="4400" spc="-1" strike="noStrike">
                <a:latin typeface="Arial"/>
              </a:rPr>
              <a:t>k to </a:t>
            </a:r>
            <a:r>
              <a:rPr b="0" lang="en-US" sz="4400" spc="-1" strike="noStrike">
                <a:latin typeface="Arial"/>
              </a:rPr>
              <a:t>edit </a:t>
            </a:r>
            <a:r>
              <a:rPr b="0" lang="en-US" sz="4400" spc="-1" strike="noStrike">
                <a:latin typeface="Arial"/>
              </a:rPr>
              <a:t>the </a:t>
            </a:r>
            <a:r>
              <a:rPr b="0" lang="en-US" sz="4400" spc="-1" strike="noStrike">
                <a:latin typeface="Arial"/>
              </a:rPr>
              <a:t>title </a:t>
            </a:r>
            <a:r>
              <a:rPr b="0" lang="en-US" sz="4400" spc="-1" strike="noStrike">
                <a:latin typeface="Arial"/>
              </a:rPr>
              <a:t>text </a:t>
            </a:r>
            <a:r>
              <a:rPr b="0" lang="en-US" sz="4400" spc="-1" strike="noStrike">
                <a:latin typeface="Arial"/>
              </a:rPr>
              <a:t>form</a:t>
            </a:r>
            <a:r>
              <a:rPr b="0" lang="en-US" sz="4400" spc="-1" strike="noStrike">
                <a:latin typeface="Arial"/>
              </a:rPr>
              <a:t>at</a:t>
            </a:r>
            <a:endParaRPr b="0" lang="en-US" sz="4400" spc="-1" strike="noStrike">
              <a:latin typeface="Arial"/>
            </a:endParaRPr>
          </a:p>
        </p:txBody>
      </p:sp>
      <p:sp>
        <p:nvSpPr>
          <p:cNvPr id="39" name="PlaceHolder 2"/>
          <p:cNvSpPr>
            <a:spLocks noGrp="1"/>
          </p:cNvSpPr>
          <p:nvPr>
            <p:ph type="body"/>
          </p:nvPr>
        </p:nvSpPr>
        <p:spPr>
          <a:xfrm>
            <a:off x="457200" y="1604520"/>
            <a:ext cx="8229240" cy="3977280"/>
          </a:xfrm>
          <a:prstGeom prst="rect">
            <a:avLst/>
          </a:prstGeom>
        </p:spPr>
        <p:txBody>
          <a:bodyPr lIns="0" rIns="0" tIns="0" bIns="0">
            <a:normAutofit/>
          </a:bodyPr>
          <a:p>
            <a:pPr marL="432000" indent="-324000">
              <a:spcBef>
                <a:spcPts val="1417"/>
              </a:spcBef>
              <a:buClr>
                <a:srgbClr val="000000"/>
              </a:buClr>
              <a:buSzPct val="45000"/>
              <a:buFont typeface="Wingdings" charset="2"/>
              <a:buChar char=""/>
            </a:pPr>
            <a:r>
              <a:rPr b="0" lang="en-US" sz="3200" spc="-1" strike="noStrike">
                <a:latin typeface="Arial"/>
              </a:rPr>
              <a:t>Click to edit the outline text format</a:t>
            </a:r>
            <a:endParaRPr b="0" lang="en-US" sz="3200" spc="-1" strike="noStrike">
              <a:latin typeface="Arial"/>
            </a:endParaRPr>
          </a:p>
          <a:p>
            <a:pPr lvl="1" marL="864000" indent="-324000">
              <a:spcBef>
                <a:spcPts val="1134"/>
              </a:spcBef>
              <a:buClr>
                <a:srgbClr val="000000"/>
              </a:buClr>
              <a:buSzPct val="75000"/>
              <a:buFont typeface="Symbol" charset="2"/>
              <a:buChar char=""/>
            </a:pPr>
            <a:r>
              <a:rPr b="0" lang="en-US" sz="2800" spc="-1" strike="noStrike">
                <a:latin typeface="Arial"/>
              </a:rPr>
              <a:t>Second Outline Level</a:t>
            </a:r>
            <a:endParaRPr b="0" lang="en-US" sz="2800" spc="-1" strike="noStrike">
              <a:latin typeface="Arial"/>
            </a:endParaRPr>
          </a:p>
          <a:p>
            <a:pPr lvl="2" marL="1296000" indent="-288000">
              <a:spcBef>
                <a:spcPts val="850"/>
              </a:spcBef>
              <a:buClr>
                <a:srgbClr val="000000"/>
              </a:buClr>
              <a:buSzPct val="45000"/>
              <a:buFont typeface="Wingdings" charset="2"/>
              <a:buChar char=""/>
            </a:pPr>
            <a:r>
              <a:rPr b="0" lang="en-US" sz="2400" spc="-1" strike="noStrike">
                <a:latin typeface="Arial"/>
              </a:rPr>
              <a:t>Third Outline Level</a:t>
            </a:r>
            <a:endParaRPr b="0" lang="en-US" sz="2400" spc="-1" strike="noStrike">
              <a:latin typeface="Arial"/>
            </a:endParaRPr>
          </a:p>
          <a:p>
            <a:pPr lvl="3" marL="1728000" indent="-216000">
              <a:spcBef>
                <a:spcPts val="567"/>
              </a:spcBef>
              <a:buClr>
                <a:srgbClr val="000000"/>
              </a:buClr>
              <a:buSzPct val="75000"/>
              <a:buFont typeface="Symbol" charset="2"/>
              <a:buChar char=""/>
            </a:pPr>
            <a:r>
              <a:rPr b="0" lang="en-US" sz="2000" spc="-1" strike="noStrike">
                <a:latin typeface="Arial"/>
              </a:rPr>
              <a:t>Fourth Outline Level</a:t>
            </a:r>
            <a:endParaRPr b="0" lang="en-US" sz="2000" spc="-1" strike="noStrike">
              <a:latin typeface="Arial"/>
            </a:endParaRPr>
          </a:p>
          <a:p>
            <a:pPr lvl="4" marL="2160000" indent="-216000">
              <a:spcBef>
                <a:spcPts val="283"/>
              </a:spcBef>
              <a:buClr>
                <a:srgbClr val="000000"/>
              </a:buClr>
              <a:buSzPct val="45000"/>
              <a:buFont typeface="Wingdings" charset="2"/>
              <a:buChar char=""/>
            </a:pPr>
            <a:r>
              <a:rPr b="0" lang="en-US" sz="2000" spc="-1" strike="noStrike">
                <a:latin typeface="Arial"/>
              </a:rPr>
              <a:t>Fifth Outline Level</a:t>
            </a:r>
            <a:endParaRPr b="0" lang="en-US" sz="2000" spc="-1" strike="noStrike">
              <a:latin typeface="Arial"/>
            </a:endParaRPr>
          </a:p>
          <a:p>
            <a:pPr lvl="5" marL="2592000" indent="-216000">
              <a:spcBef>
                <a:spcPts val="283"/>
              </a:spcBef>
              <a:buClr>
                <a:srgbClr val="000000"/>
              </a:buClr>
              <a:buSzPct val="45000"/>
              <a:buFont typeface="Wingdings" charset="2"/>
              <a:buChar char=""/>
            </a:pPr>
            <a:r>
              <a:rPr b="0" lang="en-US" sz="2000" spc="-1" strike="noStrike">
                <a:latin typeface="Arial"/>
              </a:rPr>
              <a:t>Sixth Outline Level</a:t>
            </a:r>
            <a:endParaRPr b="0" lang="en-US" sz="2000" spc="-1" strike="noStrike">
              <a:latin typeface="Arial"/>
            </a:endParaRPr>
          </a:p>
          <a:p>
            <a:pPr lvl="6" marL="3024000" indent="-216000">
              <a:spcBef>
                <a:spcPts val="283"/>
              </a:spcBef>
              <a:buClr>
                <a:srgbClr val="000000"/>
              </a:buClr>
              <a:buSzPct val="45000"/>
              <a:buFont typeface="Wingdings" charset="2"/>
              <a:buChar char=""/>
            </a:pPr>
            <a:r>
              <a:rPr b="0" lang="en-US" sz="2000" spc="-1" strike="noStrike">
                <a:latin typeface="Arial"/>
              </a:rPr>
              <a:t>Seventh Outline Level</a:t>
            </a:r>
            <a:endParaRPr b="0" lang="en-US" sz="2000" spc="-1" strike="noStrike">
              <a:latin typeface="Arial"/>
            </a:endParaRPr>
          </a:p>
        </p:txBody>
      </p:sp>
    </p:spTree>
  </p:cSld>
  <p:clrMap bg1="lt1" bg2="lt2" tx1="dk1" tx2="dk2" accent1="accent1" accent2="accent2" accent3="accent3" accent4="accent4" accent5="accent5" accent6="accent6" hlink="hlink" folHlink="folHlink"/>
  <p:sldLayoutIdLst>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sldMaster>
</file>

<file path=ppt/slides/_rels/slide1.xml.rels><?xml version="1.0" encoding="UTF-8"?>
<Relationships xmlns="http://schemas.openxmlformats.org/package/2006/relationships"><Relationship Id="rId1" Type="http://schemas.openxmlformats.org/officeDocument/2006/relationships/slideLayout" Target="../slideLayouts/slideLayout3.xml"/>
</Relationships>
</file>

<file path=ppt/slides/_rels/slide1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1.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9.xml.rels><?xml version="1.0" encoding="UTF-8"?>
<Relationships xmlns="http://schemas.openxmlformats.org/package/2006/relationships"><Relationship Id="rId1" Type="http://schemas.openxmlformats.org/officeDocument/2006/relationships/slideLayout" Target="../slideLayouts/slideLayout13.xml"/>
</Relationships>
</file>

<file path=ppt/slides/slide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76" name="CustomShape 1"/>
          <p:cNvSpPr/>
          <p:nvPr/>
        </p:nvSpPr>
        <p:spPr>
          <a:xfrm>
            <a:off x="1143000" y="1122480"/>
            <a:ext cx="6857280" cy="2386800"/>
          </a:xfrm>
          <a:prstGeom prst="rect">
            <a:avLst/>
          </a:prstGeom>
          <a:noFill/>
          <a:ln>
            <a:noFill/>
          </a:ln>
        </p:spPr>
        <p:style>
          <a:lnRef idx="0"/>
          <a:fillRef idx="0"/>
          <a:effectRef idx="0"/>
          <a:fontRef idx="minor"/>
        </p:style>
        <p:txBody>
          <a:bodyPr lIns="90000" rIns="90000" tIns="45000" bIns="45000" anchor="b">
            <a:noAutofit/>
          </a:bodyPr>
          <a:p>
            <a:pPr algn="ctr">
              <a:lnSpc>
                <a:spcPct val="90000"/>
              </a:lnSpc>
            </a:pPr>
            <a:r>
              <a:rPr b="0" lang="en-US" sz="4500" spc="-1" strike="noStrike">
                <a:solidFill>
                  <a:srgbClr val="000000"/>
                </a:solidFill>
                <a:latin typeface="Calibri Light"/>
              </a:rPr>
              <a:t>Majang Qualifiers – Stative Verbs or Adjectives? </a:t>
            </a:r>
            <a:endParaRPr b="0" lang="en-US" sz="4500" spc="-1" strike="noStrike">
              <a:latin typeface="Arial"/>
            </a:endParaRPr>
          </a:p>
        </p:txBody>
      </p:sp>
      <p:sp>
        <p:nvSpPr>
          <p:cNvPr id="77" name="CustomShape 2"/>
          <p:cNvSpPr/>
          <p:nvPr/>
        </p:nvSpPr>
        <p:spPr>
          <a:xfrm>
            <a:off x="1143000" y="3602160"/>
            <a:ext cx="6857280" cy="1654920"/>
          </a:xfrm>
          <a:prstGeom prst="rect">
            <a:avLst/>
          </a:prstGeom>
          <a:noFill/>
          <a:ln>
            <a:noFill/>
          </a:ln>
        </p:spPr>
        <p:style>
          <a:lnRef idx="0"/>
          <a:fillRef idx="0"/>
          <a:effectRef idx="0"/>
          <a:fontRef idx="minor"/>
        </p:style>
        <p:txBody>
          <a:bodyPr lIns="90000" rIns="90000" tIns="45000" bIns="45000">
            <a:noAutofit/>
          </a:bodyPr>
          <a:p>
            <a:pPr algn="ctr">
              <a:lnSpc>
                <a:spcPct val="90000"/>
              </a:lnSpc>
              <a:spcBef>
                <a:spcPts val="751"/>
              </a:spcBef>
              <a:tabLst>
                <a:tab algn="l" pos="0"/>
              </a:tabLst>
            </a:pPr>
            <a:r>
              <a:rPr b="0" lang="en-US" sz="1800" spc="-1" strike="noStrike">
                <a:solidFill>
                  <a:srgbClr val="000000"/>
                </a:solidFill>
                <a:latin typeface="Arial"/>
              </a:rPr>
              <a:t>Andreas Joswig, SIL International</a:t>
            </a:r>
            <a:endParaRPr b="0" lang="en-US" sz="1800" spc="-1" strike="noStrike">
              <a:latin typeface="Arial"/>
            </a:endParaRPr>
          </a:p>
        </p:txBody>
      </p:sp>
    </p:spTree>
  </p:cSld>
  <mc:AlternateContent>
    <mc:Choice Requires="p14">
      <p:transition spd="slow" p14:dur="2000"/>
    </mc:Choice>
    <mc:Fallback>
      <p:transition spd="slow"/>
    </mc:Fallback>
  </mc:AlternateContent>
</p:sld>
</file>

<file path=ppt/slides/slide10.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95"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Some other languages</a:t>
            </a:r>
            <a:endParaRPr b="0" lang="en-US" sz="3300" spc="-1" strike="noStrike">
              <a:latin typeface="Arial"/>
            </a:endParaRPr>
          </a:p>
        </p:txBody>
      </p:sp>
      <p:sp>
        <p:nvSpPr>
          <p:cNvPr id="96"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rmAutofit/>
          </a:bodyPr>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Mursi: Firew Girma Worku (2021) spends an entire chapter describing adjectives, although most, if not all of them are derived from stative verbs (a fact he clearly points out)</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Berta: Andersen doesn’t address property concepts in his writings, but he glosses them as if they were stative verbs (without using this term). Neudorf (p.c.) states that the attributive form is simpler in formation than the predicative form, which appears to be derived, and behaves like a verb. There appear to be good reasons to prefer the term adjectives over stative verbs.</a:t>
            </a:r>
            <a:endParaRPr b="0" lang="en-US" sz="2100" spc="-1" strike="noStrike">
              <a:latin typeface="Arial"/>
            </a:endParaRPr>
          </a:p>
        </p:txBody>
      </p:sp>
    </p:spTree>
  </p:cSld>
  <mc:AlternateContent>
    <mc:Choice Requires="p14">
      <p:transition spd="slow" p14:dur="2000"/>
    </mc:Choice>
    <mc:Fallback>
      <p:transition spd="slow"/>
    </mc:Fallback>
  </mc:AlternateContent>
  <p:timing>
    <p:tnLst>
      <p:par>
        <p:cTn id="173" dur="indefinite" restart="never" nodeType="tmRoot">
          <p:childTnLst>
            <p:seq>
              <p:cTn id="174" dur="indefinite" nodeType="mainSeq">
                <p:childTnLst>
                  <p:par>
                    <p:cTn id="175" fill="hold">
                      <p:stCondLst>
                        <p:cond delay="indefinite"/>
                      </p:stCondLst>
                      <p:childTnLst>
                        <p:par>
                          <p:cTn id="176" fill="hold">
                            <p:stCondLst>
                              <p:cond delay="0"/>
                            </p:stCondLst>
                            <p:childTnLst>
                              <p:par>
                                <p:cTn id="177" nodeType="clickEffect" fill="hold" presetClass="entr" presetID="1">
                                  <p:stCondLst>
                                    <p:cond delay="0"/>
                                  </p:stCondLst>
                                  <p:childTnLst>
                                    <p:set>
                                      <p:cBhvr>
                                        <p:cTn id="178" dur="1" fill="hold">
                                          <p:stCondLst>
                                            <p:cond delay="0"/>
                                          </p:stCondLst>
                                        </p:cTn>
                                        <p:tgtEl>
                                          <p:spTgt spid="96">
                                            <p:txEl>
                                              <p:pRg st="0" end="0"/>
                                            </p:txEl>
                                          </p:spTgt>
                                        </p:tgtEl>
                                        <p:attrNameLst>
                                          <p:attrName>style.visibility</p:attrName>
                                        </p:attrNameLst>
                                      </p:cBhvr>
                                      <p:to>
                                        <p:strVal val="visible"/>
                                      </p:to>
                                    </p:set>
                                  </p:childTnLst>
                                </p:cTn>
                              </p:par>
                            </p:childTnLst>
                          </p:cTn>
                        </p:par>
                      </p:childTnLst>
                    </p:cTn>
                  </p:par>
                  <p:par>
                    <p:cTn id="179" fill="hold">
                      <p:stCondLst>
                        <p:cond delay="indefinite"/>
                      </p:stCondLst>
                      <p:childTnLst>
                        <p:par>
                          <p:cTn id="180" fill="hold">
                            <p:stCondLst>
                              <p:cond delay="0"/>
                            </p:stCondLst>
                            <p:childTnLst>
                              <p:par>
                                <p:cTn id="181" nodeType="clickEffect" fill="hold" presetClass="entr" presetID="1">
                                  <p:stCondLst>
                                    <p:cond delay="0"/>
                                  </p:stCondLst>
                                  <p:childTnLst>
                                    <p:set>
                                      <p:cBhvr>
                                        <p:cTn id="182" dur="1" fill="hold">
                                          <p:stCondLst>
                                            <p:cond delay="0"/>
                                          </p:stCondLst>
                                        </p:cTn>
                                        <p:tgtEl>
                                          <p:spTgt spid="96">
                                            <p:txEl>
                                              <p:pRg st="1" end="1"/>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1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97"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Conclusion</a:t>
            </a:r>
            <a:endParaRPr b="0" lang="en-US" sz="3300" spc="-1" strike="noStrike">
              <a:latin typeface="Arial"/>
            </a:endParaRPr>
          </a:p>
        </p:txBody>
      </p:sp>
      <p:sp>
        <p:nvSpPr>
          <p:cNvPr id="98"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rmAutofit/>
          </a:bodyPr>
          <a:p>
            <a:pPr marL="171360" indent="-170640">
              <a:lnSpc>
                <a:spcPct val="90000"/>
              </a:lnSpc>
              <a:spcBef>
                <a:spcPts val="751"/>
              </a:spcBef>
              <a:buClr>
                <a:srgbClr val="000000"/>
              </a:buClr>
              <a:buFont typeface="Arial"/>
              <a:buChar char="•"/>
            </a:pPr>
            <a:r>
              <a:rPr b="0" lang="en-US" sz="2200" spc="-1" strike="noStrike">
                <a:solidFill>
                  <a:srgbClr val="000000"/>
                </a:solidFill>
                <a:latin typeface="Arial"/>
              </a:rPr>
              <a:t>It doesn’t cost us anything to talk about adjectives in our grammars, except that we are deviating from an in-field tradition</a:t>
            </a:r>
            <a:endParaRPr b="0" lang="en-US" sz="2200" spc="-1" strike="noStrike">
              <a:latin typeface="Arial"/>
            </a:endParaRPr>
          </a:p>
          <a:p>
            <a:pPr marL="171360" indent="-170640">
              <a:lnSpc>
                <a:spcPct val="90000"/>
              </a:lnSpc>
              <a:spcBef>
                <a:spcPts val="751"/>
              </a:spcBef>
              <a:buClr>
                <a:srgbClr val="000000"/>
              </a:buClr>
              <a:buFont typeface="Arial"/>
              <a:buChar char="•"/>
            </a:pPr>
            <a:r>
              <a:rPr b="0" lang="en-US" sz="2200" spc="-1" strike="noStrike">
                <a:solidFill>
                  <a:srgbClr val="000000"/>
                </a:solidFill>
                <a:latin typeface="Arial"/>
              </a:rPr>
              <a:t>Thinking about what defines a class of adjectives in a language may guide us to surprising discoveries</a:t>
            </a:r>
            <a:endParaRPr b="0" lang="en-US" sz="2200" spc="-1" strike="noStrike">
              <a:latin typeface="Arial"/>
            </a:endParaRPr>
          </a:p>
          <a:p>
            <a:pPr marL="171360" indent="-170640">
              <a:lnSpc>
                <a:spcPct val="90000"/>
              </a:lnSpc>
              <a:spcBef>
                <a:spcPts val="751"/>
              </a:spcBef>
              <a:buClr>
                <a:srgbClr val="000000"/>
              </a:buClr>
              <a:buFont typeface="Arial"/>
              <a:buChar char="•"/>
            </a:pPr>
            <a:r>
              <a:rPr b="0" lang="en-US" sz="2200" spc="-1" strike="noStrike">
                <a:solidFill>
                  <a:srgbClr val="000000"/>
                </a:solidFill>
                <a:latin typeface="Arial"/>
              </a:rPr>
              <a:t>I also feel good if I know that I help the typologists in their hard work</a:t>
            </a:r>
            <a:endParaRPr b="0" lang="en-US" sz="2200" spc="-1" strike="noStrike">
              <a:latin typeface="Arial"/>
            </a:endParaRPr>
          </a:p>
        </p:txBody>
      </p:sp>
    </p:spTree>
  </p:cSld>
  <mc:AlternateContent>
    <mc:Choice Requires="p14">
      <p:transition spd="slow" p14:dur="2000"/>
    </mc:Choice>
    <mc:Fallback>
      <p:transition spd="slow"/>
    </mc:Fallback>
  </mc:AlternateContent>
  <p:timing>
    <p:tnLst>
      <p:par>
        <p:cTn id="183" dur="indefinite" restart="never" nodeType="tmRoot">
          <p:childTnLst>
            <p:seq>
              <p:cTn id="184" dur="indefinite" nodeType="mainSeq">
                <p:childTnLst>
                  <p:par>
                    <p:cTn id="185" fill="hold">
                      <p:stCondLst>
                        <p:cond delay="indefinite"/>
                      </p:stCondLst>
                      <p:childTnLst>
                        <p:par>
                          <p:cTn id="186" fill="hold">
                            <p:stCondLst>
                              <p:cond delay="0"/>
                            </p:stCondLst>
                            <p:childTnLst>
                              <p:par>
                                <p:cTn id="187" nodeType="clickEffect" fill="hold" presetClass="entr" presetID="1">
                                  <p:stCondLst>
                                    <p:cond delay="0"/>
                                  </p:stCondLst>
                                  <p:childTnLst>
                                    <p:set>
                                      <p:cBhvr>
                                        <p:cTn id="188" dur="1" fill="hold">
                                          <p:stCondLst>
                                            <p:cond delay="0"/>
                                          </p:stCondLst>
                                        </p:cTn>
                                        <p:tgtEl>
                                          <p:spTgt spid="98">
                                            <p:txEl>
                                              <p:pRg st="0" end="0"/>
                                            </p:txEl>
                                          </p:spTgt>
                                        </p:tgtEl>
                                        <p:attrNameLst>
                                          <p:attrName>style.visibility</p:attrName>
                                        </p:attrNameLst>
                                      </p:cBhvr>
                                      <p:to>
                                        <p:strVal val="visible"/>
                                      </p:to>
                                    </p:set>
                                  </p:childTnLst>
                                </p:cTn>
                              </p:par>
                            </p:childTnLst>
                          </p:cTn>
                        </p:par>
                      </p:childTnLst>
                    </p:cTn>
                  </p:par>
                  <p:par>
                    <p:cTn id="189" fill="hold">
                      <p:stCondLst>
                        <p:cond delay="indefinite"/>
                      </p:stCondLst>
                      <p:childTnLst>
                        <p:par>
                          <p:cTn id="190" fill="hold">
                            <p:stCondLst>
                              <p:cond delay="0"/>
                            </p:stCondLst>
                            <p:childTnLst>
                              <p:par>
                                <p:cTn id="191" nodeType="clickEffect" fill="hold" presetClass="entr" presetID="1">
                                  <p:stCondLst>
                                    <p:cond delay="0"/>
                                  </p:stCondLst>
                                  <p:childTnLst>
                                    <p:set>
                                      <p:cBhvr>
                                        <p:cTn id="192" dur="1" fill="hold">
                                          <p:stCondLst>
                                            <p:cond delay="0"/>
                                          </p:stCondLst>
                                        </p:cTn>
                                        <p:tgtEl>
                                          <p:spTgt spid="98">
                                            <p:txEl>
                                              <p:pRg st="1" end="1"/>
                                            </p:txEl>
                                          </p:spTgt>
                                        </p:tgtEl>
                                        <p:attrNameLst>
                                          <p:attrName>style.visibility</p:attrName>
                                        </p:attrNameLst>
                                      </p:cBhvr>
                                      <p:to>
                                        <p:strVal val="visible"/>
                                      </p:to>
                                    </p:set>
                                  </p:childTnLst>
                                </p:cTn>
                              </p:par>
                            </p:childTnLst>
                          </p:cTn>
                        </p:par>
                      </p:childTnLst>
                    </p:cTn>
                  </p:par>
                  <p:par>
                    <p:cTn id="193" fill="hold">
                      <p:stCondLst>
                        <p:cond delay="indefinite"/>
                      </p:stCondLst>
                      <p:childTnLst>
                        <p:par>
                          <p:cTn id="194" fill="hold">
                            <p:stCondLst>
                              <p:cond delay="0"/>
                            </p:stCondLst>
                            <p:childTnLst>
                              <p:par>
                                <p:cTn id="195" nodeType="clickEffect" fill="hold" presetClass="entr" presetID="1">
                                  <p:stCondLst>
                                    <p:cond delay="0"/>
                                  </p:stCondLst>
                                  <p:childTnLst>
                                    <p:set>
                                      <p:cBhvr>
                                        <p:cTn id="196" dur="1" fill="hold">
                                          <p:stCondLst>
                                            <p:cond delay="0"/>
                                          </p:stCondLst>
                                        </p:cTn>
                                        <p:tgtEl>
                                          <p:spTgt spid="98">
                                            <p:txEl>
                                              <p:pRg st="2" end="2"/>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1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99"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Some Literature</a:t>
            </a:r>
            <a:endParaRPr b="0" lang="en-US" sz="3300" spc="-1" strike="noStrike">
              <a:latin typeface="Arial"/>
            </a:endParaRPr>
          </a:p>
        </p:txBody>
      </p:sp>
      <p:sp>
        <p:nvSpPr>
          <p:cNvPr id="100"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rmAutofit/>
          </a:bodyPr>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Andersen, Torben (1993) Verbal Roots and Inflection in Berta. </a:t>
            </a:r>
            <a:r>
              <a:rPr b="0" i="1" lang="en-US" sz="2100" spc="-1" strike="noStrike">
                <a:solidFill>
                  <a:srgbClr val="000000"/>
                </a:solidFill>
                <a:latin typeface="Arial"/>
              </a:rPr>
              <a:t>African Languages and Cultures</a:t>
            </a:r>
            <a:r>
              <a:rPr b="0" lang="en-US" sz="2100" spc="-1" strike="noStrike">
                <a:solidFill>
                  <a:srgbClr val="000000"/>
                </a:solidFill>
                <a:latin typeface="Arial"/>
              </a:rPr>
              <a:t>, Vol. 6, No. 2. (1993), pp. 97-119.</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Dixon, R.M.W (2010) </a:t>
            </a:r>
            <a:r>
              <a:rPr b="0" i="1" lang="en-US" sz="2100" spc="-1" strike="noStrike">
                <a:solidFill>
                  <a:srgbClr val="000000"/>
                </a:solidFill>
                <a:latin typeface="Arial"/>
              </a:rPr>
              <a:t>Basic Linguistic Theory, Vol. 2</a:t>
            </a:r>
            <a:r>
              <a:rPr b="0" lang="en-US" sz="2100" spc="-1" strike="noStrike">
                <a:solidFill>
                  <a:srgbClr val="000000"/>
                </a:solidFill>
                <a:latin typeface="Arial"/>
              </a:rPr>
              <a:t>. Oxford: OUP.</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Firew Girma Worku (2021) </a:t>
            </a:r>
            <a:r>
              <a:rPr b="0" i="1" lang="en-US" sz="2100" spc="-1" strike="noStrike">
                <a:solidFill>
                  <a:srgbClr val="000000"/>
                </a:solidFill>
                <a:latin typeface="Arial"/>
              </a:rPr>
              <a:t>A Grammar of Mursi</a:t>
            </a:r>
            <a:r>
              <a:rPr b="0" lang="en-US" sz="2100" spc="-1" strike="noStrike">
                <a:solidFill>
                  <a:srgbClr val="000000"/>
                </a:solidFill>
                <a:latin typeface="Arial"/>
              </a:rPr>
              <a:t>. Leiden: Brill</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Joswig, Andreas (2019) </a:t>
            </a:r>
            <a:r>
              <a:rPr b="0" i="1" lang="en-US" sz="2100" spc="-1" strike="noStrike">
                <a:solidFill>
                  <a:srgbClr val="000000"/>
                </a:solidFill>
                <a:latin typeface="Arial"/>
              </a:rPr>
              <a:t>The Majang Language</a:t>
            </a:r>
            <a:r>
              <a:rPr b="0" lang="en-US" sz="2100" spc="-1" strike="noStrike">
                <a:solidFill>
                  <a:srgbClr val="000000"/>
                </a:solidFill>
                <a:latin typeface="Arial"/>
              </a:rPr>
              <a:t>. Amsterdam: LOT</a:t>
            </a:r>
            <a:endParaRPr b="0" lang="en-US" sz="2100" spc="-1" strike="noStrike">
              <a:latin typeface="Arial"/>
            </a:endParaRPr>
          </a:p>
        </p:txBody>
      </p:sp>
    </p:spTree>
  </p:cSld>
  <mc:AlternateContent>
    <mc:Choice Requires="p14">
      <p:transition spd="slow" p14:dur="2000"/>
    </mc:Choice>
    <mc:Fallback>
      <p:transition spd="slow"/>
    </mc:Fallback>
  </mc:AlternateContent>
</p:sld>
</file>

<file path=ppt/slides/slide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78"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What is this about?</a:t>
            </a:r>
            <a:endParaRPr b="0" lang="en-US" sz="3300" spc="-1" strike="noStrike">
              <a:latin typeface="Arial"/>
            </a:endParaRPr>
          </a:p>
        </p:txBody>
      </p:sp>
      <p:sp>
        <p:nvSpPr>
          <p:cNvPr id="79"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Autofit/>
          </a:bodyPr>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Descriptive linguist needs to name things</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Opposing forces drive the linguist into different directions</a:t>
            </a:r>
            <a:endParaRPr b="0" lang="en-US" sz="2100" spc="-1" strike="noStrike">
              <a:latin typeface="Arial"/>
            </a:endParaRPr>
          </a:p>
          <a:p>
            <a:pPr lvl="1" marL="864000" indent="-323640">
              <a:lnSpc>
                <a:spcPct val="100000"/>
              </a:lnSpc>
              <a:spcBef>
                <a:spcPts val="1134"/>
              </a:spcBef>
              <a:buClr>
                <a:srgbClr val="000000"/>
              </a:buClr>
              <a:buSzPct val="75000"/>
              <a:buFont typeface="Symbol"/>
              <a:buChar char=""/>
            </a:pPr>
            <a:r>
              <a:rPr b="0" lang="en-US" sz="2100" spc="-1" strike="noStrike">
                <a:solidFill>
                  <a:srgbClr val="000000"/>
                </a:solidFill>
                <a:latin typeface="Arial"/>
              </a:rPr>
              <a:t>The conventions and traditions in a certain field</a:t>
            </a:r>
            <a:endParaRPr b="0" lang="en-US" sz="2100" spc="-1" strike="noStrike">
              <a:latin typeface="Arial"/>
            </a:endParaRPr>
          </a:p>
          <a:p>
            <a:pPr lvl="1" marL="864000" indent="-323640">
              <a:lnSpc>
                <a:spcPct val="100000"/>
              </a:lnSpc>
              <a:spcBef>
                <a:spcPts val="1134"/>
              </a:spcBef>
              <a:buClr>
                <a:srgbClr val="000000"/>
              </a:buClr>
              <a:buSzPct val="75000"/>
              <a:buFont typeface="Symbol"/>
              <a:buChar char=""/>
            </a:pPr>
            <a:r>
              <a:rPr b="0" lang="en-US" sz="2100" spc="-1" strike="noStrike">
                <a:solidFill>
                  <a:srgbClr val="000000"/>
                </a:solidFill>
                <a:latin typeface="Arial"/>
              </a:rPr>
              <a:t>Typologists and their needs for easy comparative work</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Short bottom-line: As Nilosaharan linguists we should be ready to question our conventions and to listen to the expectations of typologists, where possible</a:t>
            </a:r>
            <a:endParaRPr b="0" lang="en-US" sz="2100" spc="-1" strike="noStrike">
              <a:latin typeface="Arial"/>
            </a:endParaRPr>
          </a:p>
        </p:txBody>
      </p:sp>
    </p:spTree>
  </p:cSld>
  <mc:AlternateContent>
    <mc:Choice Requires="p14">
      <p:transition spd="slow" p14:dur="2000"/>
    </mc:Choice>
    <mc:Fallback>
      <p:transition spd="slow"/>
    </mc:Fallback>
  </mc:AlternateContent>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nodeType="clickEffect" fill="hold" presetClass="entr" presetID="1">
                                  <p:stCondLst>
                                    <p:cond delay="0"/>
                                  </p:stCondLst>
                                  <p:childTnLst>
                                    <p:set>
                                      <p:cBhvr>
                                        <p:cTn id="6" dur="1" fill="hold">
                                          <p:stCondLst>
                                            <p:cond delay="0"/>
                                          </p:stCondLst>
                                        </p:cTn>
                                        <p:tgtEl>
                                          <p:spTgt spid="7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nodeType="clickEffect" fill="hold" presetClass="entr" presetID="1">
                                  <p:stCondLst>
                                    <p:cond delay="0"/>
                                  </p:stCondLst>
                                  <p:childTnLst>
                                    <p:set>
                                      <p:cBhvr>
                                        <p:cTn id="10" dur="1" fill="hold">
                                          <p:stCondLst>
                                            <p:cond delay="0"/>
                                          </p:stCondLst>
                                        </p:cTn>
                                        <p:tgtEl>
                                          <p:spTgt spid="79">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nodeType="clickEffect" fill="hold" presetClass="entr" presetID="1">
                                  <p:stCondLst>
                                    <p:cond delay="0"/>
                                  </p:stCondLst>
                                  <p:childTnLst>
                                    <p:set>
                                      <p:cBhvr>
                                        <p:cTn id="14" dur="1" fill="hold">
                                          <p:stCondLst>
                                            <p:cond delay="0"/>
                                          </p:stCondLst>
                                        </p:cTn>
                                        <p:tgtEl>
                                          <p:spTgt spid="79">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nodeType="clickEffect" fill="hold" presetClass="entr" presetID="1">
                                  <p:stCondLst>
                                    <p:cond delay="0"/>
                                  </p:stCondLst>
                                  <p:childTnLst>
                                    <p:set>
                                      <p:cBhvr>
                                        <p:cTn id="18" dur="1" fill="hold">
                                          <p:stCondLst>
                                            <p:cond delay="0"/>
                                          </p:stCondLst>
                                        </p:cTn>
                                        <p:tgtEl>
                                          <p:spTgt spid="79">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nodeType="clickEffect" fill="hold" presetClass="entr" presetID="1">
                                  <p:stCondLst>
                                    <p:cond delay="0"/>
                                  </p:stCondLst>
                                  <p:childTnLst>
                                    <p:set>
                                      <p:cBhvr>
                                        <p:cTn id="22" dur="1" fill="hold">
                                          <p:stCondLst>
                                            <p:cond delay="0"/>
                                          </p:stCondLst>
                                        </p:cTn>
                                        <p:tgtEl>
                                          <p:spTgt spid="79">
                                            <p:txEl>
                                              <p:pRg st="4" end="4"/>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80"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Majang qualifiers</a:t>
            </a:r>
            <a:endParaRPr b="0" lang="en-US" sz="3300" spc="-1" strike="noStrike">
              <a:latin typeface="Arial"/>
            </a:endParaRPr>
          </a:p>
        </p:txBody>
      </p:sp>
      <p:sp>
        <p:nvSpPr>
          <p:cNvPr id="81"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Autofit/>
          </a:bodyPr>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Traditionally, Eastern Sudanic languages are described as using stative verbs as qualifiers (or property-concept words)</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In most Eastern Sudanic languages these words indeed share many characteristics with verbs, so this convention appears justified</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When starting to describe the Majang language (Surmic, spoken in Ethiopia), I also started out describing the qualifiers as stative verbs</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Until…</a:t>
            </a:r>
            <a:endParaRPr b="0" lang="en-US" sz="2100" spc="-1" strike="noStrike">
              <a:latin typeface="Arial"/>
            </a:endParaRPr>
          </a:p>
        </p:txBody>
      </p:sp>
    </p:spTree>
  </p:cSld>
  <mc:AlternateContent>
    <mc:Choice Requires="p14">
      <p:transition spd="slow" p14:dur="2000"/>
    </mc:Choice>
    <mc:Fallback>
      <p:transition spd="slow"/>
    </mc:Fallback>
  </mc:AlternateContent>
  <p:timing>
    <p:tnLst>
      <p:par>
        <p:cTn id="23" dur="indefinite" restart="never" nodeType="tmRoot">
          <p:childTnLst>
            <p:seq>
              <p:cTn id="24" dur="indefinite" nodeType="mainSeq">
                <p:childTnLst>
                  <p:par>
                    <p:cTn id="25" fill="hold">
                      <p:stCondLst>
                        <p:cond delay="indefinite"/>
                      </p:stCondLst>
                      <p:childTnLst>
                        <p:par>
                          <p:cTn id="26" fill="hold">
                            <p:stCondLst>
                              <p:cond delay="0"/>
                            </p:stCondLst>
                            <p:childTnLst>
                              <p:par>
                                <p:cTn id="27" nodeType="clickEffect" fill="hold" presetClass="entr" presetID="1">
                                  <p:stCondLst>
                                    <p:cond delay="0"/>
                                  </p:stCondLst>
                                  <p:childTnLst>
                                    <p:set>
                                      <p:cBhvr>
                                        <p:cTn id="28" dur="1" fill="hold">
                                          <p:stCondLst>
                                            <p:cond delay="0"/>
                                          </p:stCondLst>
                                        </p:cTn>
                                        <p:tgtEl>
                                          <p:spTgt spid="81">
                                            <p:txEl>
                                              <p:pRg st="0" end="0"/>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nodeType="clickEffect" fill="hold" presetClass="entr" presetID="1">
                                  <p:stCondLst>
                                    <p:cond delay="0"/>
                                  </p:stCondLst>
                                  <p:childTnLst>
                                    <p:set>
                                      <p:cBhvr>
                                        <p:cTn id="32" dur="1" fill="hold">
                                          <p:stCondLst>
                                            <p:cond delay="0"/>
                                          </p:stCondLst>
                                        </p:cTn>
                                        <p:tgtEl>
                                          <p:spTgt spid="81">
                                            <p:txEl>
                                              <p:pRg st="1" end="1"/>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nodeType="clickEffect" fill="hold" presetClass="entr" presetID="1">
                                  <p:stCondLst>
                                    <p:cond delay="0"/>
                                  </p:stCondLst>
                                  <p:childTnLst>
                                    <p:set>
                                      <p:cBhvr>
                                        <p:cTn id="36" dur="1" fill="hold">
                                          <p:stCondLst>
                                            <p:cond delay="0"/>
                                          </p:stCondLst>
                                        </p:cTn>
                                        <p:tgtEl>
                                          <p:spTgt spid="81">
                                            <p:txEl>
                                              <p:pRg st="2" end="2"/>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nodeType="clickEffect" fill="hold" presetClass="entr" presetID="1">
                                  <p:stCondLst>
                                    <p:cond delay="0"/>
                                  </p:stCondLst>
                                  <p:childTnLst>
                                    <p:set>
                                      <p:cBhvr>
                                        <p:cTn id="40" dur="1" fill="hold">
                                          <p:stCondLst>
                                            <p:cond delay="0"/>
                                          </p:stCondLst>
                                        </p:cTn>
                                        <p:tgtEl>
                                          <p:spTgt spid="81">
                                            <p:txEl>
                                              <p:pRg st="3" end="3"/>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82"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Dixon’s strong claim</a:t>
            </a:r>
            <a:endParaRPr b="0" lang="en-US" sz="3300" spc="-1" strike="noStrike">
              <a:latin typeface="Arial"/>
            </a:endParaRPr>
          </a:p>
        </p:txBody>
      </p:sp>
      <p:sp>
        <p:nvSpPr>
          <p:cNvPr id="83"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Autofit/>
          </a:bodyPr>
          <a:p>
            <a:pPr marL="171360" indent="-170640">
              <a:lnSpc>
                <a:spcPct val="90000"/>
              </a:lnSpc>
              <a:spcBef>
                <a:spcPts val="751"/>
              </a:spcBef>
              <a:tabLst>
                <a:tab algn="l" pos="0"/>
              </a:tabLst>
            </a:pPr>
            <a:r>
              <a:rPr b="0" lang="en-US" sz="2100" spc="-1" strike="noStrike">
                <a:solidFill>
                  <a:srgbClr val="000000"/>
                </a:solidFill>
                <a:latin typeface="Calibri Light"/>
              </a:rPr>
              <a:t>  </a:t>
            </a:r>
            <a:endParaRPr b="0" lang="en-US" sz="2100" spc="-1" strike="noStrike">
              <a:latin typeface="Arial"/>
            </a:endParaRPr>
          </a:p>
          <a:p>
            <a:pPr marL="171360" indent="-170640">
              <a:lnSpc>
                <a:spcPct val="90000"/>
              </a:lnSpc>
              <a:spcBef>
                <a:spcPts val="751"/>
              </a:spcBef>
              <a:tabLst>
                <a:tab algn="l" pos="0"/>
              </a:tabLst>
            </a:pPr>
            <a:endParaRPr b="0" lang="en-US" sz="2100" spc="-1" strike="noStrike">
              <a:latin typeface="Arial"/>
            </a:endParaRPr>
          </a:p>
          <a:p>
            <a:pPr marL="171360" indent="-170640">
              <a:lnSpc>
                <a:spcPct val="90000"/>
              </a:lnSpc>
              <a:spcBef>
                <a:spcPts val="751"/>
              </a:spcBef>
              <a:tabLst>
                <a:tab algn="l" pos="0"/>
              </a:tabLst>
            </a:pPr>
            <a:endParaRPr b="0" lang="en-US" sz="2100" spc="-1" strike="noStrike">
              <a:latin typeface="Arial"/>
            </a:endParaRPr>
          </a:p>
          <a:p>
            <a:pPr marL="171360" indent="-170640">
              <a:lnSpc>
                <a:spcPct val="90000"/>
              </a:lnSpc>
              <a:spcBef>
                <a:spcPts val="751"/>
              </a:spcBef>
              <a:tabLst>
                <a:tab algn="l" pos="0"/>
              </a:tabLst>
            </a:pPr>
            <a:r>
              <a:rPr b="0" lang="en-US" sz="2800" spc="-1" strike="noStrike">
                <a:solidFill>
                  <a:srgbClr val="000000"/>
                </a:solidFill>
                <a:latin typeface="Calibri Light"/>
              </a:rPr>
              <a:t>“</a:t>
            </a:r>
            <a:r>
              <a:rPr b="0" lang="en-US" sz="2800" spc="-1" strike="noStrike">
                <a:solidFill>
                  <a:srgbClr val="000000"/>
                </a:solidFill>
                <a:latin typeface="Calibri"/>
              </a:rPr>
              <a:t>[...]when all relevant facts are taken into account an adjective class can be (and should be) recognized for every language, distinct from noun and verb classes.”</a:t>
            </a:r>
            <a:r>
              <a:rPr b="0" lang="en-US" sz="2800" spc="-1" strike="noStrike">
                <a:solidFill>
                  <a:srgbClr val="000000"/>
                </a:solidFill>
                <a:latin typeface="Calibri"/>
              </a:rPr>
              <a:t>	</a:t>
            </a:r>
            <a:r>
              <a:rPr b="0" lang="en-US" sz="2800" spc="-1" strike="noStrike">
                <a:solidFill>
                  <a:srgbClr val="000000"/>
                </a:solidFill>
                <a:latin typeface="Calibri"/>
              </a:rPr>
              <a:t>	</a:t>
            </a:r>
            <a:r>
              <a:rPr b="0" lang="en-US" sz="2800" spc="-1" strike="noStrike">
                <a:solidFill>
                  <a:srgbClr val="000000"/>
                </a:solidFill>
                <a:latin typeface="Calibri"/>
              </a:rPr>
              <a:t>	</a:t>
            </a:r>
            <a:r>
              <a:rPr b="0" lang="en-US" sz="2800" spc="-1" strike="noStrike">
                <a:solidFill>
                  <a:srgbClr val="000000"/>
                </a:solidFill>
                <a:latin typeface="Calibri"/>
              </a:rPr>
              <a:t> (Dixon 2010, BLT 2, p. 62)</a:t>
            </a:r>
            <a:endParaRPr b="0" lang="en-US" sz="2800" spc="-1" strike="noStrike">
              <a:latin typeface="Arial"/>
            </a:endParaRPr>
          </a:p>
        </p:txBody>
      </p:sp>
    </p:spTree>
  </p:cSld>
  <mc:AlternateContent>
    <mc:Choice Requires="p14">
      <p:transition spd="slow" p14:dur="2000"/>
    </mc:Choice>
    <mc:Fallback>
      <p:transition spd="slow"/>
    </mc:Fallback>
  </mc:AlternateContent>
</p:sld>
</file>

<file path=ppt/slides/slide5.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84"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Dixon’s strong claim vs. Majang</a:t>
            </a:r>
            <a:endParaRPr b="0" lang="en-US" sz="3300" spc="-1" strike="noStrike">
              <a:latin typeface="Arial"/>
            </a:endParaRPr>
          </a:p>
        </p:txBody>
      </p:sp>
      <p:sp>
        <p:nvSpPr>
          <p:cNvPr id="85"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rmAutofit/>
          </a:bodyPr>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Ridiculous claim – quite obviously Majang qualifiers are just stative verbs, in no way different from other intransitive verbs</a:t>
            </a:r>
            <a:endParaRPr b="0" lang="en-US" sz="2100" spc="-1" strike="noStrike">
              <a:latin typeface="Arial"/>
            </a:endParaRPr>
          </a:p>
          <a:p>
            <a:pPr lvl="1" marL="514440" indent="-170640">
              <a:lnSpc>
                <a:spcPct val="90000"/>
              </a:lnSpc>
              <a:spcBef>
                <a:spcPts val="374"/>
              </a:spcBef>
              <a:buClr>
                <a:srgbClr val="000000"/>
              </a:buClr>
              <a:buFont typeface="Arial"/>
              <a:buChar char="•"/>
            </a:pPr>
            <a:r>
              <a:rPr b="0" lang="en-US" sz="1800" spc="-1" strike="noStrike">
                <a:solidFill>
                  <a:srgbClr val="000000"/>
                </a:solidFill>
                <a:latin typeface="Arial"/>
              </a:rPr>
              <a:t>All qualifiers come with verbal morphology (person marking)</a:t>
            </a:r>
            <a:endParaRPr b="0" lang="en-US" sz="1800" spc="-1" strike="noStrike">
              <a:latin typeface="Arial"/>
            </a:endParaRPr>
          </a:p>
          <a:p>
            <a:pPr marL="514440" indent="-170640">
              <a:lnSpc>
                <a:spcPct val="90000"/>
              </a:lnSpc>
              <a:spcBef>
                <a:spcPts val="374"/>
              </a:spcBef>
              <a:tabLst>
                <a:tab algn="l" pos="0"/>
              </a:tabLst>
            </a:pPr>
            <a:r>
              <a:rPr b="1" lang="en-US" sz="1800" spc="-1" strike="noStrike">
                <a:solidFill>
                  <a:srgbClr val="000000"/>
                </a:solidFill>
                <a:latin typeface="Arial"/>
              </a:rPr>
              <a:t> </a:t>
            </a:r>
            <a:r>
              <a:rPr b="1" lang="en-US" sz="1800" spc="-1" strike="noStrike">
                <a:solidFill>
                  <a:srgbClr val="000000"/>
                </a:solidFill>
                <a:latin typeface="Charis SIL"/>
              </a:rPr>
              <a:t>ŋáːk-á=ŋ</a:t>
            </a:r>
            <a:r>
              <a:rPr b="0" lang="en-US" sz="1800" spc="-1" strike="noStrike">
                <a:solidFill>
                  <a:srgbClr val="000000"/>
                </a:solidFill>
                <a:latin typeface="Arial"/>
              </a:rPr>
              <a:t> </a:t>
            </a:r>
            <a:r>
              <a:rPr b="0" lang="en-US" sz="1800" spc="-1" strike="noStrike">
                <a:solidFill>
                  <a:srgbClr val="000000"/>
                </a:solidFill>
                <a:latin typeface="Arial"/>
              </a:rPr>
              <a:t>	</a:t>
            </a:r>
            <a:r>
              <a:rPr b="0" lang="en-US" sz="1800" spc="-1" strike="noStrike">
                <a:solidFill>
                  <a:srgbClr val="000000"/>
                </a:solidFill>
                <a:latin typeface="Arial"/>
              </a:rPr>
              <a:t>‘I stink’</a:t>
            </a:r>
            <a:r>
              <a:rPr b="0" lang="en-US" sz="1800" spc="-1" strike="noStrike">
                <a:solidFill>
                  <a:srgbClr val="000000"/>
                </a:solidFill>
                <a:latin typeface="Arial"/>
              </a:rPr>
              <a:t>	</a:t>
            </a:r>
            <a:r>
              <a:rPr b="0" lang="en-US" sz="1800" spc="-1" strike="noStrike">
                <a:solidFill>
                  <a:srgbClr val="000000"/>
                </a:solidFill>
                <a:latin typeface="Arial"/>
              </a:rPr>
              <a:t> vs. </a:t>
            </a:r>
            <a:r>
              <a:rPr b="0" lang="en-US" sz="1800" spc="-1" strike="noStrike">
                <a:solidFill>
                  <a:srgbClr val="000000"/>
                </a:solidFill>
                <a:latin typeface="Arial"/>
              </a:rPr>
              <a:t>	</a:t>
            </a:r>
            <a:r>
              <a:rPr b="1" lang="en-US" sz="1800" spc="-1" strike="noStrike">
                <a:solidFill>
                  <a:srgbClr val="000000"/>
                </a:solidFill>
                <a:latin typeface="Charis SIL"/>
              </a:rPr>
              <a:t>ŋárot-á=ŋ</a:t>
            </a:r>
            <a:r>
              <a:rPr b="0" lang="en-US" sz="1800" spc="-1" strike="noStrike">
                <a:solidFill>
                  <a:srgbClr val="000000"/>
                </a:solidFill>
                <a:latin typeface="Arial"/>
              </a:rPr>
              <a:t> </a:t>
            </a:r>
            <a:r>
              <a:rPr b="0" lang="en-US" sz="1800" spc="-1" strike="noStrike">
                <a:solidFill>
                  <a:srgbClr val="000000"/>
                </a:solidFill>
                <a:latin typeface="Arial"/>
              </a:rPr>
              <a:t>	</a:t>
            </a:r>
            <a:r>
              <a:rPr b="0" lang="en-US" sz="1800" spc="-1" strike="noStrike">
                <a:solidFill>
                  <a:srgbClr val="000000"/>
                </a:solidFill>
                <a:latin typeface="Arial"/>
              </a:rPr>
              <a:t>‘I snore’</a:t>
            </a:r>
            <a:endParaRPr b="0" lang="en-US" sz="1800" spc="-1" strike="noStrike">
              <a:latin typeface="Arial"/>
            </a:endParaRPr>
          </a:p>
          <a:p>
            <a:pPr marL="514440" indent="-170640">
              <a:lnSpc>
                <a:spcPct val="90000"/>
              </a:lnSpc>
              <a:spcBef>
                <a:spcPts val="374"/>
              </a:spcBef>
              <a:tabLst>
                <a:tab algn="l" pos="0"/>
              </a:tabLst>
            </a:pPr>
            <a:r>
              <a:rPr b="0" lang="en-US" sz="1800" spc="-1" strike="noStrike">
                <a:solidFill>
                  <a:srgbClr val="000000"/>
                </a:solidFill>
                <a:latin typeface="Arial"/>
              </a:rPr>
              <a:t> </a:t>
            </a:r>
            <a:r>
              <a:rPr b="0" lang="en-US" sz="1800" spc="-1" strike="noStrike">
                <a:solidFill>
                  <a:srgbClr val="000000"/>
                </a:solidFill>
                <a:latin typeface="Arial"/>
              </a:rPr>
              <a:t>smelly-</a:t>
            </a:r>
            <a:r>
              <a:rPr b="0" lang="en-US" sz="1800" spc="-1" strike="noStrike" cap="small">
                <a:solidFill>
                  <a:srgbClr val="000000"/>
                </a:solidFill>
                <a:latin typeface="Arial"/>
              </a:rPr>
              <a:t>1s=top</a:t>
            </a:r>
            <a:r>
              <a:rPr b="0" lang="en-US" sz="1800" spc="-1" strike="noStrike">
                <a:solidFill>
                  <a:srgbClr val="000000"/>
                </a:solidFill>
                <a:latin typeface="Arial"/>
              </a:rPr>
              <a:t>	</a:t>
            </a:r>
            <a:r>
              <a:rPr b="0" lang="en-US" sz="1800" spc="-1" strike="noStrike">
                <a:solidFill>
                  <a:srgbClr val="000000"/>
                </a:solidFill>
                <a:latin typeface="Arial"/>
              </a:rPr>
              <a:t>	</a:t>
            </a:r>
            <a:r>
              <a:rPr b="0" lang="en-US" sz="1800" spc="-1" strike="noStrike">
                <a:solidFill>
                  <a:srgbClr val="000000"/>
                </a:solidFill>
                <a:latin typeface="Arial"/>
              </a:rPr>
              <a:t>	</a:t>
            </a:r>
            <a:r>
              <a:rPr b="0" lang="en-US" sz="1800" spc="-1" strike="noStrike">
                <a:solidFill>
                  <a:srgbClr val="000000"/>
                </a:solidFill>
                <a:latin typeface="Arial"/>
              </a:rPr>
              <a:t>snore-</a:t>
            </a:r>
            <a:r>
              <a:rPr b="0" lang="en-US" sz="1800" spc="-1" strike="noStrike" cap="small">
                <a:solidFill>
                  <a:srgbClr val="000000"/>
                </a:solidFill>
                <a:latin typeface="Arial"/>
              </a:rPr>
              <a:t>1s=top</a:t>
            </a:r>
            <a:endParaRPr b="0" lang="en-US" sz="1800" spc="-1" strike="noStrike">
              <a:latin typeface="Arial"/>
            </a:endParaRPr>
          </a:p>
          <a:p>
            <a:pPr lvl="1" marL="514440" indent="-170640">
              <a:lnSpc>
                <a:spcPct val="90000"/>
              </a:lnSpc>
              <a:spcBef>
                <a:spcPts val="374"/>
              </a:spcBef>
              <a:buClr>
                <a:srgbClr val="000000"/>
              </a:buClr>
              <a:buFont typeface="Arial"/>
              <a:buChar char="•"/>
              <a:tabLst>
                <a:tab algn="l" pos="0"/>
              </a:tabLst>
            </a:pPr>
            <a:r>
              <a:rPr b="0" lang="en-US" sz="1800" spc="-1" strike="noStrike">
                <a:solidFill>
                  <a:srgbClr val="000000"/>
                </a:solidFill>
                <a:latin typeface="Arial"/>
              </a:rPr>
              <a:t>Qualifiers can belong to a number of different inflectional verb classes</a:t>
            </a:r>
            <a:endParaRPr b="0" lang="en-US" sz="1800" spc="-1" strike="noStrike">
              <a:latin typeface="Arial"/>
            </a:endParaRPr>
          </a:p>
          <a:p>
            <a:pPr marL="514440" indent="-170640">
              <a:lnSpc>
                <a:spcPct val="90000"/>
              </a:lnSpc>
              <a:spcBef>
                <a:spcPts val="374"/>
              </a:spcBef>
              <a:tabLst>
                <a:tab algn="l" pos="0"/>
              </a:tabLst>
            </a:pPr>
            <a:r>
              <a:rPr b="1" lang="en-US" sz="1800" spc="-1" strike="noStrike">
                <a:solidFill>
                  <a:srgbClr val="000000"/>
                </a:solidFill>
                <a:latin typeface="Arial"/>
              </a:rPr>
              <a:t> </a:t>
            </a:r>
            <a:r>
              <a:rPr b="1" lang="en-US" sz="1800" spc="-1" strike="noStrike">
                <a:solidFill>
                  <a:srgbClr val="000000"/>
                </a:solidFill>
                <a:latin typeface="Charis SIL"/>
              </a:rPr>
              <a:t>bóːb</a:t>
            </a:r>
            <a:r>
              <a:rPr b="0" lang="en-US" sz="1800" spc="-1" strike="noStrike">
                <a:solidFill>
                  <a:srgbClr val="000000"/>
                </a:solidFill>
                <a:latin typeface="Arial"/>
              </a:rPr>
              <a:t> ‘big’ –  [ɛ] class;</a:t>
            </a:r>
            <a:r>
              <a:rPr b="0" lang="en-US" sz="1800" spc="-1" strike="noStrike">
                <a:solidFill>
                  <a:srgbClr val="000000"/>
                </a:solidFill>
                <a:latin typeface="Arial"/>
              </a:rPr>
              <a:t>	</a:t>
            </a:r>
            <a:r>
              <a:rPr b="1" lang="en-US" sz="1800" spc="-1" strike="noStrike">
                <a:solidFill>
                  <a:srgbClr val="000000"/>
                </a:solidFill>
                <a:latin typeface="Charis SIL"/>
              </a:rPr>
              <a:t>dɛ́ː</a:t>
            </a:r>
            <a:r>
              <a:rPr b="0" lang="en-US" sz="1800" spc="-1" strike="noStrike">
                <a:solidFill>
                  <a:srgbClr val="000000"/>
                </a:solidFill>
                <a:latin typeface="Arial"/>
              </a:rPr>
              <a:t> ‘red’ – [a] class; </a:t>
            </a:r>
            <a:r>
              <a:rPr b="0" lang="en-US" sz="1800" spc="-1" strike="noStrike">
                <a:solidFill>
                  <a:srgbClr val="000000"/>
                </a:solidFill>
                <a:latin typeface="Arial"/>
              </a:rPr>
              <a:t>	</a:t>
            </a:r>
            <a:r>
              <a:rPr b="1" lang="en-US" sz="1800" spc="-1" strike="noStrike">
                <a:solidFill>
                  <a:srgbClr val="000000"/>
                </a:solidFill>
                <a:latin typeface="Charis SIL"/>
              </a:rPr>
              <a:t>kɔ́ɟ</a:t>
            </a:r>
            <a:r>
              <a:rPr b="0" lang="en-US" sz="1800" spc="-1" strike="noStrike">
                <a:solidFill>
                  <a:srgbClr val="000000"/>
                </a:solidFill>
                <a:latin typeface="Arial"/>
              </a:rPr>
              <a:t> ‘black’ – [u] class</a:t>
            </a:r>
            <a:endParaRPr b="0" lang="en-US" sz="1800" spc="-1" strike="noStrike">
              <a:latin typeface="Arial"/>
            </a:endParaRPr>
          </a:p>
          <a:p>
            <a:pPr lvl="1" marL="514440" indent="-170640">
              <a:lnSpc>
                <a:spcPct val="90000"/>
              </a:lnSpc>
              <a:spcBef>
                <a:spcPts val="374"/>
              </a:spcBef>
              <a:buClr>
                <a:srgbClr val="000000"/>
              </a:buClr>
              <a:buFont typeface="Arial"/>
              <a:buChar char="•"/>
              <a:tabLst>
                <a:tab algn="l" pos="0"/>
              </a:tabLst>
            </a:pPr>
            <a:r>
              <a:rPr b="0" lang="en-US" sz="1800" spc="-1" strike="noStrike">
                <a:solidFill>
                  <a:srgbClr val="000000"/>
                </a:solidFill>
                <a:latin typeface="Arial"/>
              </a:rPr>
              <a:t>Qualifiers have a simple form as predicates, but need to be used in a relative clause to be modifiers in a NP</a:t>
            </a:r>
            <a:endParaRPr b="0" lang="en-US" sz="1800" spc="-1" strike="noStrike">
              <a:latin typeface="Arial"/>
            </a:endParaRPr>
          </a:p>
          <a:p>
            <a:pPr marL="228600">
              <a:lnSpc>
                <a:spcPct val="90000"/>
              </a:lnSpc>
              <a:spcBef>
                <a:spcPts val="751"/>
              </a:spcBef>
              <a:tabLst>
                <a:tab algn="l" pos="0"/>
              </a:tabLst>
            </a:pPr>
            <a:r>
              <a:rPr b="1" lang="en-US" sz="2400" spc="-1" strike="noStrike">
                <a:solidFill>
                  <a:srgbClr val="000000"/>
                </a:solidFill>
                <a:latin typeface="Calibri"/>
              </a:rPr>
              <a:t>	</a:t>
            </a:r>
            <a:r>
              <a:rPr b="1" lang="en-US" sz="1800" spc="-1" strike="noStrike">
                <a:solidFill>
                  <a:srgbClr val="000000"/>
                </a:solidFill>
                <a:latin typeface="Charis SIL"/>
              </a:rPr>
              <a:t>nɛ̀ </a:t>
            </a:r>
            <a:r>
              <a:rPr b="1" lang="en-US" sz="1800" spc="-1" strike="noStrike">
                <a:solidFill>
                  <a:srgbClr val="000000"/>
                </a:solidFill>
                <a:latin typeface="Charis SIL"/>
              </a:rPr>
              <a:t>	</a:t>
            </a:r>
            <a:r>
              <a:rPr b="1" lang="en-US" sz="1800" spc="-1" strike="noStrike">
                <a:solidFill>
                  <a:srgbClr val="000000"/>
                </a:solidFill>
                <a:latin typeface="Charis SIL"/>
              </a:rPr>
              <a:t>	</a:t>
            </a:r>
            <a:r>
              <a:rPr b="1" lang="en-US" sz="1800" spc="-1" strike="noStrike">
                <a:solidFill>
                  <a:srgbClr val="000000"/>
                </a:solidFill>
                <a:latin typeface="Charis SIL"/>
              </a:rPr>
              <a:t>dɛ̀nɛ̀ </a:t>
            </a:r>
            <a:r>
              <a:rPr b="1" lang="en-US" sz="1800" spc="-1" strike="noStrike">
                <a:solidFill>
                  <a:srgbClr val="000000"/>
                </a:solidFill>
                <a:latin typeface="Charis SIL"/>
              </a:rPr>
              <a:t>	</a:t>
            </a:r>
            <a:r>
              <a:rPr b="1" lang="en-US" sz="1800" spc="-1" strike="noStrike">
                <a:solidFill>
                  <a:srgbClr val="000000"/>
                </a:solidFill>
                <a:latin typeface="Charis SIL"/>
              </a:rPr>
              <a:t>gòdé</a:t>
            </a:r>
            <a:r>
              <a:rPr b="1" lang="en-US" sz="1800" spc="-1" strike="noStrike">
                <a:solidFill>
                  <a:srgbClr val="000000"/>
                </a:solidFill>
                <a:latin typeface="Charis SIL"/>
              </a:rPr>
              <a:t>	</a:t>
            </a:r>
            <a:r>
              <a:rPr b="1" lang="en-US" sz="1800" spc="-1" strike="noStrike">
                <a:solidFill>
                  <a:srgbClr val="000000"/>
                </a:solidFill>
                <a:latin typeface="Charis SIL"/>
              </a:rPr>
              <a:t>òm</a:t>
            </a:r>
            <a:r>
              <a:rPr b="1" lang="en-US" sz="1800" spc="-1" strike="noStrike">
                <a:solidFill>
                  <a:srgbClr val="000000"/>
                </a:solidFill>
                <a:latin typeface="Charis SIL"/>
              </a:rPr>
              <a:t>	</a:t>
            </a:r>
            <a:r>
              <a:rPr b="1" lang="en-US" sz="1800" spc="-1" strike="noStrike" u="sng">
                <a:solidFill>
                  <a:srgbClr val="000000"/>
                </a:solidFill>
                <a:uFillTx/>
                <a:latin typeface="Charis SIL"/>
              </a:rPr>
              <a:t>cìnɔ</a:t>
            </a:r>
            <a:r>
              <a:rPr b="1" lang="en-US" sz="1800" spc="-1" strike="noStrike" u="sng">
                <a:solidFill>
                  <a:srgbClr val="000000"/>
                </a:solidFill>
                <a:uFillTx/>
                <a:latin typeface="Charis SIL"/>
              </a:rPr>
              <a:t>	</a:t>
            </a:r>
            <a:r>
              <a:rPr b="1" lang="en-US" sz="1800" spc="-1" strike="noStrike" u="sng">
                <a:solidFill>
                  <a:srgbClr val="000000"/>
                </a:solidFill>
                <a:uFillTx/>
                <a:latin typeface="Charis SIL"/>
              </a:rPr>
              <a:t>	</a:t>
            </a:r>
            <a:r>
              <a:rPr b="1" lang="en-US" sz="1800" spc="-1" strike="noStrike" u="sng">
                <a:solidFill>
                  <a:srgbClr val="000000"/>
                </a:solidFill>
                <a:uFillTx/>
                <a:latin typeface="Charis SIL"/>
              </a:rPr>
              <a:t>mèntán</a:t>
            </a:r>
            <a:r>
              <a:rPr b="1" lang="en-US" sz="1800" spc="-1" strike="noStrike" u="sng">
                <a:solidFill>
                  <a:srgbClr val="000000"/>
                </a:solidFill>
                <a:uFillTx/>
                <a:latin typeface="Charis SIL"/>
              </a:rPr>
              <a:t>	</a:t>
            </a:r>
            <a:r>
              <a:rPr b="1" lang="en-US" sz="1800" spc="-1" strike="noStrike" u="sng">
                <a:solidFill>
                  <a:srgbClr val="000000"/>
                </a:solidFill>
                <a:uFillTx/>
                <a:latin typeface="Charis SIL"/>
              </a:rPr>
              <a:t>	</a:t>
            </a:r>
            <a:r>
              <a:rPr b="1" lang="en-US" sz="1800" spc="-1" strike="noStrike" u="sng">
                <a:solidFill>
                  <a:srgbClr val="000000"/>
                </a:solidFill>
                <a:uFillTx/>
                <a:latin typeface="Charis SIL"/>
              </a:rPr>
              <a:t>ŋɔ́nk</a:t>
            </a:r>
            <a:r>
              <a:rPr b="1" lang="en-US" sz="1800" spc="-1" strike="noStrike">
                <a:solidFill>
                  <a:srgbClr val="000000"/>
                </a:solidFill>
                <a:latin typeface="Charis SIL"/>
              </a:rPr>
              <a:t>.</a:t>
            </a:r>
            <a:br/>
            <a:r>
              <a:rPr b="0" i="1" lang="en-US" sz="1800" spc="-1" strike="noStrike" cap="small">
                <a:solidFill>
                  <a:srgbClr val="000000"/>
                </a:solidFill>
                <a:latin typeface="Calibri"/>
              </a:rPr>
              <a:t>	</a:t>
            </a:r>
            <a:r>
              <a:rPr b="0" i="1" lang="en-US" sz="1800" spc="-1" strike="noStrike" cap="small">
                <a:solidFill>
                  <a:srgbClr val="000000"/>
                </a:solidFill>
                <a:latin typeface="Arial"/>
              </a:rPr>
              <a:t>conj</a:t>
            </a:r>
            <a:r>
              <a:rPr b="0" i="1" lang="en-US" sz="1800" spc="-1" strike="noStrike">
                <a:solidFill>
                  <a:srgbClr val="000000"/>
                </a:solidFill>
                <a:latin typeface="Arial"/>
              </a:rPr>
              <a:t>	</a:t>
            </a:r>
            <a:r>
              <a:rPr b="0" i="1" lang="en-US" sz="1800" spc="-1" strike="noStrike">
                <a:solidFill>
                  <a:srgbClr val="000000"/>
                </a:solidFill>
                <a:latin typeface="Arial"/>
              </a:rPr>
              <a:t>see-</a:t>
            </a:r>
            <a:r>
              <a:rPr b="0" i="1" lang="en-US" sz="1800" spc="-1" strike="noStrike" cap="small">
                <a:solidFill>
                  <a:srgbClr val="000000"/>
                </a:solidFill>
                <a:latin typeface="Arial"/>
              </a:rPr>
              <a:t>3s</a:t>
            </a:r>
            <a:r>
              <a:rPr b="0" i="1" lang="en-US" sz="1800" spc="-1" strike="noStrike">
                <a:solidFill>
                  <a:srgbClr val="000000"/>
                </a:solidFill>
                <a:latin typeface="Arial"/>
              </a:rPr>
              <a:t>	</a:t>
            </a:r>
            <a:r>
              <a:rPr b="0" i="1" lang="en-US" sz="1800" spc="-1" strike="noStrike">
                <a:solidFill>
                  <a:srgbClr val="000000"/>
                </a:solidFill>
                <a:latin typeface="Arial"/>
              </a:rPr>
              <a:t>house</a:t>
            </a:r>
            <a:r>
              <a:rPr b="0" i="1" lang="en-US" sz="1800" spc="-1" strike="noStrike">
                <a:solidFill>
                  <a:srgbClr val="000000"/>
                </a:solidFill>
                <a:latin typeface="Arial"/>
              </a:rPr>
              <a:t>	</a:t>
            </a:r>
            <a:r>
              <a:rPr b="0" i="1" lang="en-US" sz="1800" spc="-1" strike="noStrike">
                <a:solidFill>
                  <a:srgbClr val="000000"/>
                </a:solidFill>
                <a:latin typeface="Arial"/>
              </a:rPr>
              <a:t>one</a:t>
            </a:r>
            <a:r>
              <a:rPr b="0" i="1" lang="en-US" sz="1800" spc="-1" strike="noStrike">
                <a:solidFill>
                  <a:srgbClr val="000000"/>
                </a:solidFill>
                <a:latin typeface="Arial"/>
              </a:rPr>
              <a:t>	</a:t>
            </a:r>
            <a:r>
              <a:rPr b="0" i="1" lang="en-US" sz="1800" spc="-1" strike="noStrike" cap="small">
                <a:solidFill>
                  <a:srgbClr val="000000"/>
                </a:solidFill>
                <a:latin typeface="Arial"/>
              </a:rPr>
              <a:t>rel</a:t>
            </a:r>
            <a:r>
              <a:rPr b="0" i="1" lang="en-US" sz="1800" spc="-1" strike="noStrike">
                <a:solidFill>
                  <a:srgbClr val="000000"/>
                </a:solidFill>
                <a:latin typeface="Arial"/>
              </a:rPr>
              <a:t>	</a:t>
            </a:r>
            <a:r>
              <a:rPr b="0" i="1" lang="en-US" sz="1800" spc="-1" strike="noStrike">
                <a:solidFill>
                  <a:srgbClr val="000000"/>
                </a:solidFill>
                <a:latin typeface="Arial"/>
              </a:rPr>
              <a:t>	</a:t>
            </a:r>
            <a:r>
              <a:rPr b="0" i="1" lang="en-US" sz="1800" spc="-1" strike="noStrike">
                <a:solidFill>
                  <a:srgbClr val="000000"/>
                </a:solidFill>
                <a:latin typeface="Arial"/>
              </a:rPr>
              <a:t>good\</a:t>
            </a:r>
            <a:r>
              <a:rPr b="0" i="1" lang="en-US" sz="1800" spc="-1" strike="noStrike" cap="small">
                <a:solidFill>
                  <a:srgbClr val="000000"/>
                </a:solidFill>
                <a:latin typeface="Arial"/>
              </a:rPr>
              <a:t>3s</a:t>
            </a:r>
            <a:r>
              <a:rPr b="0" i="1" lang="en-US" sz="1800" spc="-1" strike="noStrike" cap="small">
                <a:solidFill>
                  <a:srgbClr val="000000"/>
                </a:solidFill>
                <a:latin typeface="Arial"/>
              </a:rPr>
              <a:t>	</a:t>
            </a:r>
            <a:r>
              <a:rPr b="0" i="1" lang="en-US" sz="1800" spc="-1" strike="noStrike" cap="small">
                <a:solidFill>
                  <a:srgbClr val="000000"/>
                </a:solidFill>
                <a:latin typeface="Arial"/>
              </a:rPr>
              <a:t>	</a:t>
            </a:r>
            <a:r>
              <a:rPr b="0" i="1" lang="en-US" sz="1800" spc="-1" strike="noStrike" cap="small">
                <a:solidFill>
                  <a:srgbClr val="000000"/>
                </a:solidFill>
                <a:latin typeface="Arial"/>
              </a:rPr>
              <a:t>sub</a:t>
            </a:r>
            <a:br/>
            <a:r>
              <a:rPr b="0" i="1" lang="en-US" sz="1800" spc="-1" strike="noStrike">
                <a:solidFill>
                  <a:srgbClr val="000000"/>
                </a:solidFill>
                <a:latin typeface="Arial"/>
              </a:rPr>
              <a:t>	</a:t>
            </a:r>
            <a:r>
              <a:rPr b="0" i="1" lang="en-US" sz="1800" spc="-1" strike="noStrike">
                <a:solidFill>
                  <a:srgbClr val="000000"/>
                </a:solidFill>
                <a:latin typeface="Arial"/>
              </a:rPr>
              <a:t>She saw a good house.</a:t>
            </a:r>
            <a:endParaRPr b="0" lang="en-US" sz="1800" spc="-1" strike="noStrike">
              <a:latin typeface="Arial"/>
            </a:endParaRPr>
          </a:p>
          <a:p>
            <a:pPr marL="514440" indent="-170640">
              <a:lnSpc>
                <a:spcPct val="90000"/>
              </a:lnSpc>
              <a:spcBef>
                <a:spcPts val="374"/>
              </a:spcBef>
              <a:tabLst>
                <a:tab algn="l" pos="0"/>
              </a:tabLst>
            </a:pPr>
            <a:endParaRPr b="0" lang="en-US" sz="1800" spc="-1" strike="noStrike">
              <a:latin typeface="Arial"/>
            </a:endParaRPr>
          </a:p>
        </p:txBody>
      </p:sp>
    </p:spTree>
  </p:cSld>
  <mc:AlternateContent>
    <mc:Choice Requires="p14">
      <p:transition spd="slow" p14:dur="2000"/>
    </mc:Choice>
    <mc:Fallback>
      <p:transition spd="slow"/>
    </mc:Fallback>
  </mc:AlternateContent>
  <p:timing>
    <p:tnLst>
      <p:par>
        <p:cTn id="41" dur="indefinite" restart="never" nodeType="tmRoot">
          <p:childTnLst>
            <p:seq>
              <p:cTn id="42" dur="indefinite" nodeType="mainSeq">
                <p:childTnLst>
                  <p:par>
                    <p:cTn id="43" fill="hold">
                      <p:stCondLst>
                        <p:cond delay="indefinite"/>
                      </p:stCondLst>
                      <p:childTnLst>
                        <p:par>
                          <p:cTn id="44" fill="hold">
                            <p:stCondLst>
                              <p:cond delay="0"/>
                            </p:stCondLst>
                            <p:childTnLst>
                              <p:par>
                                <p:cTn id="45" nodeType="clickEffect" fill="hold" presetClass="entr" presetID="1">
                                  <p:stCondLst>
                                    <p:cond delay="0"/>
                                  </p:stCondLst>
                                  <p:childTnLst>
                                    <p:set>
                                      <p:cBhvr>
                                        <p:cTn id="46" dur="1" fill="hold">
                                          <p:stCondLst>
                                            <p:cond delay="0"/>
                                          </p:stCondLst>
                                        </p:cTn>
                                        <p:tgtEl>
                                          <p:spTgt spid="85">
                                            <p:txEl>
                                              <p:pRg st="0" end="0"/>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nodeType="clickEffect" fill="hold" presetClass="entr" presetID="1">
                                  <p:stCondLst>
                                    <p:cond delay="0"/>
                                  </p:stCondLst>
                                  <p:childTnLst>
                                    <p:set>
                                      <p:cBhvr>
                                        <p:cTn id="50" dur="1" fill="hold">
                                          <p:stCondLst>
                                            <p:cond delay="0"/>
                                          </p:stCondLst>
                                        </p:cTn>
                                        <p:tgtEl>
                                          <p:spTgt spid="85">
                                            <p:txEl>
                                              <p:pRg st="1" end="1"/>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nodeType="clickEffect" fill="hold" presetClass="entr" presetID="1">
                                  <p:stCondLst>
                                    <p:cond delay="0"/>
                                  </p:stCondLst>
                                  <p:childTnLst>
                                    <p:set>
                                      <p:cBhvr>
                                        <p:cTn id="54" dur="1" fill="hold">
                                          <p:stCondLst>
                                            <p:cond delay="0"/>
                                          </p:stCondLst>
                                        </p:cTn>
                                        <p:tgtEl>
                                          <p:spTgt spid="85">
                                            <p:txEl>
                                              <p:pRg st="2" end="2"/>
                                            </p:txEl>
                                          </p:spTgt>
                                        </p:tgtEl>
                                        <p:attrNameLst>
                                          <p:attrName>style.visibility</p:attrName>
                                        </p:attrNameLst>
                                      </p:cBhvr>
                                      <p:to>
                                        <p:strVal val="visible"/>
                                      </p:to>
                                    </p:set>
                                  </p:childTnLst>
                                </p:cTn>
                              </p:par>
                              <p:par>
                                <p:cTn id="55" nodeType="withEffect" fill="hold" presetClass="entr" presetID="1">
                                  <p:stCondLst>
                                    <p:cond delay="0"/>
                                  </p:stCondLst>
                                  <p:childTnLst>
                                    <p:set>
                                      <p:cBhvr>
                                        <p:cTn id="56" dur="1" fill="hold">
                                          <p:stCondLst>
                                            <p:cond delay="0"/>
                                          </p:stCondLst>
                                        </p:cTn>
                                        <p:tgtEl>
                                          <p:spTgt spid="85">
                                            <p:txEl>
                                              <p:pRg st="3" end="3"/>
                                            </p:txEl>
                                          </p:spTgt>
                                        </p:tgtEl>
                                        <p:attrNameLst>
                                          <p:attrName>style.visibility</p:attrName>
                                        </p:attrNameLst>
                                      </p:cBhvr>
                                      <p:to>
                                        <p:strVal val="visible"/>
                                      </p:to>
                                    </p:set>
                                  </p:childTnLst>
                                </p:cTn>
                              </p:par>
                            </p:childTnLst>
                          </p:cTn>
                        </p:par>
                      </p:childTnLst>
                    </p:cTn>
                  </p:par>
                  <p:par>
                    <p:cTn id="57" fill="hold">
                      <p:stCondLst>
                        <p:cond delay="indefinite"/>
                      </p:stCondLst>
                      <p:childTnLst>
                        <p:par>
                          <p:cTn id="58" fill="hold">
                            <p:stCondLst>
                              <p:cond delay="0"/>
                            </p:stCondLst>
                            <p:childTnLst>
                              <p:par>
                                <p:cTn id="59" nodeType="clickEffect" fill="hold" presetClass="entr" presetID="1">
                                  <p:stCondLst>
                                    <p:cond delay="0"/>
                                  </p:stCondLst>
                                  <p:childTnLst>
                                    <p:set>
                                      <p:cBhvr>
                                        <p:cTn id="60" dur="1" fill="hold">
                                          <p:stCondLst>
                                            <p:cond delay="0"/>
                                          </p:stCondLst>
                                        </p:cTn>
                                        <p:tgtEl>
                                          <p:spTgt spid="85">
                                            <p:txEl>
                                              <p:pRg st="4" end="4"/>
                                            </p:txEl>
                                          </p:spTgt>
                                        </p:tgtEl>
                                        <p:attrNameLst>
                                          <p:attrName>style.visibility</p:attrName>
                                        </p:attrNameLst>
                                      </p:cBhvr>
                                      <p:to>
                                        <p:strVal val="visible"/>
                                      </p:to>
                                    </p:set>
                                  </p:childTnLst>
                                </p:cTn>
                              </p:par>
                            </p:childTnLst>
                          </p:cTn>
                        </p:par>
                      </p:childTnLst>
                    </p:cTn>
                  </p:par>
                  <p:par>
                    <p:cTn id="61" fill="hold">
                      <p:stCondLst>
                        <p:cond delay="indefinite"/>
                      </p:stCondLst>
                      <p:childTnLst>
                        <p:par>
                          <p:cTn id="62" fill="hold">
                            <p:stCondLst>
                              <p:cond delay="0"/>
                            </p:stCondLst>
                            <p:childTnLst>
                              <p:par>
                                <p:cTn id="63" nodeType="clickEffect" fill="hold" presetClass="entr" presetID="1">
                                  <p:stCondLst>
                                    <p:cond delay="0"/>
                                  </p:stCondLst>
                                  <p:childTnLst>
                                    <p:set>
                                      <p:cBhvr>
                                        <p:cTn id="64" dur="1" fill="hold">
                                          <p:stCondLst>
                                            <p:cond delay="0"/>
                                          </p:stCondLst>
                                        </p:cTn>
                                        <p:tgtEl>
                                          <p:spTgt spid="85">
                                            <p:txEl>
                                              <p:pRg st="5" end="5"/>
                                            </p:txEl>
                                          </p:spTgt>
                                        </p:tgtEl>
                                        <p:attrNameLst>
                                          <p:attrName>style.visibility</p:attrName>
                                        </p:attrNameLst>
                                      </p:cBhvr>
                                      <p:to>
                                        <p:strVal val="visible"/>
                                      </p:to>
                                    </p:set>
                                  </p:childTnLst>
                                </p:cTn>
                              </p:par>
                            </p:childTnLst>
                          </p:cTn>
                        </p:par>
                      </p:childTnLst>
                    </p:cTn>
                  </p:par>
                  <p:par>
                    <p:cTn id="65" fill="hold">
                      <p:stCondLst>
                        <p:cond delay="indefinite"/>
                      </p:stCondLst>
                      <p:childTnLst>
                        <p:par>
                          <p:cTn id="66" fill="hold">
                            <p:stCondLst>
                              <p:cond delay="0"/>
                            </p:stCondLst>
                            <p:childTnLst>
                              <p:par>
                                <p:cTn id="67" nodeType="clickEffect" fill="hold" presetClass="entr" presetID="1">
                                  <p:stCondLst>
                                    <p:cond delay="0"/>
                                  </p:stCondLst>
                                  <p:childTnLst>
                                    <p:set>
                                      <p:cBhvr>
                                        <p:cTn id="68" dur="1" fill="hold">
                                          <p:stCondLst>
                                            <p:cond delay="0"/>
                                          </p:stCondLst>
                                        </p:cTn>
                                        <p:tgtEl>
                                          <p:spTgt spid="85">
                                            <p:txEl>
                                              <p:pRg st="6" end="6"/>
                                            </p:txEl>
                                          </p:spTgt>
                                        </p:tgtEl>
                                        <p:attrNameLst>
                                          <p:attrName>style.visibility</p:attrName>
                                        </p:attrNameLst>
                                      </p:cBhvr>
                                      <p:to>
                                        <p:strVal val="visible"/>
                                      </p:to>
                                    </p:set>
                                  </p:childTnLst>
                                </p:cTn>
                              </p:par>
                            </p:childTnLst>
                          </p:cTn>
                        </p:par>
                      </p:childTnLst>
                    </p:cTn>
                  </p:par>
                  <p:par>
                    <p:cTn id="69" fill="hold">
                      <p:stCondLst>
                        <p:cond delay="indefinite"/>
                      </p:stCondLst>
                      <p:childTnLst>
                        <p:par>
                          <p:cTn id="70" fill="hold">
                            <p:stCondLst>
                              <p:cond delay="0"/>
                            </p:stCondLst>
                            <p:childTnLst>
                              <p:par>
                                <p:cTn id="71" nodeType="clickEffect" fill="hold" presetClass="entr" presetID="1">
                                  <p:stCondLst>
                                    <p:cond delay="0"/>
                                  </p:stCondLst>
                                  <p:childTnLst>
                                    <p:set>
                                      <p:cBhvr>
                                        <p:cTn id="72" dur="1" fill="hold">
                                          <p:stCondLst>
                                            <p:cond delay="0"/>
                                          </p:stCondLst>
                                        </p:cTn>
                                        <p:tgtEl>
                                          <p:spTgt spid="85">
                                            <p:txEl>
                                              <p:pRg st="7" end="7"/>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6.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86"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Majang infinitives</a:t>
            </a:r>
            <a:endParaRPr b="0" lang="en-US" sz="3300" spc="-1" strike="noStrike">
              <a:latin typeface="Arial"/>
            </a:endParaRPr>
          </a:p>
        </p:txBody>
      </p:sp>
      <p:graphicFrame>
        <p:nvGraphicFramePr>
          <p:cNvPr id="87" name="Table 2"/>
          <p:cNvGraphicFramePr/>
          <p:nvPr/>
        </p:nvGraphicFramePr>
        <p:xfrm>
          <a:off x="628560" y="1359000"/>
          <a:ext cx="4269960" cy="4602960"/>
        </p:xfrm>
        <a:graphic>
          <a:graphicData uri="http://schemas.openxmlformats.org/drawingml/2006/table">
            <a:tbl>
              <a:tblPr/>
              <a:tblGrid>
                <a:gridCol w="1322640"/>
                <a:gridCol w="1197720"/>
                <a:gridCol w="1749960"/>
              </a:tblGrid>
              <a:tr h="417240">
                <a:tc>
                  <a:txBody>
                    <a:bodyPr>
                      <a:noAutofit/>
                    </a:bodyPr>
                    <a:p>
                      <a:pPr>
                        <a:lnSpc>
                          <a:spcPct val="100000"/>
                        </a:lnSpc>
                      </a:pPr>
                      <a:r>
                        <a:rPr b="1" lang="de-DE" sz="1800" spc="-1" strike="noStrike">
                          <a:solidFill>
                            <a:srgbClr val="ffffff"/>
                          </a:solidFill>
                          <a:latin typeface="Calibri"/>
                        </a:rPr>
                        <a:t>English</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38160">
                      <a:solidFill>
                        <a:srgbClr val="ffffff"/>
                      </a:solidFill>
                    </a:lnB>
                    <a:solidFill>
                      <a:srgbClr val="4472c4"/>
                    </a:solidFill>
                  </a:tcPr>
                </a:tc>
                <a:tc>
                  <a:txBody>
                    <a:bodyPr>
                      <a:noAutofit/>
                    </a:bodyPr>
                    <a:p>
                      <a:pPr>
                        <a:lnSpc>
                          <a:spcPct val="100000"/>
                        </a:lnSpc>
                      </a:pPr>
                      <a:r>
                        <a:rPr b="1" lang="de-DE" sz="1800" spc="-1" strike="noStrike">
                          <a:solidFill>
                            <a:srgbClr val="ffffff"/>
                          </a:solidFill>
                          <a:latin typeface="Calibri"/>
                        </a:rPr>
                        <a:t>3s</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38160">
                      <a:solidFill>
                        <a:srgbClr val="ffffff"/>
                      </a:solidFill>
                    </a:lnB>
                    <a:solidFill>
                      <a:srgbClr val="4472c4"/>
                    </a:solidFill>
                  </a:tcPr>
                </a:tc>
                <a:tc>
                  <a:txBody>
                    <a:bodyPr>
                      <a:noAutofit/>
                    </a:bodyPr>
                    <a:p>
                      <a:pPr>
                        <a:lnSpc>
                          <a:spcPct val="100000"/>
                        </a:lnSpc>
                      </a:pPr>
                      <a:r>
                        <a:rPr b="1" lang="de-DE" sz="1800" spc="-1" strike="noStrike">
                          <a:solidFill>
                            <a:srgbClr val="ffffff"/>
                          </a:solidFill>
                          <a:latin typeface="Calibri"/>
                        </a:rPr>
                        <a:t>Infinitive</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38160">
                      <a:solidFill>
                        <a:srgbClr val="ffffff"/>
                      </a:solidFill>
                    </a:lnB>
                    <a:solidFill>
                      <a:srgbClr val="4472c4"/>
                    </a:solidFill>
                  </a:tcPr>
                </a:tc>
              </a:tr>
              <a:tr h="465120">
                <a:tc>
                  <a:txBody>
                    <a:bodyPr>
                      <a:noAutofit/>
                    </a:bodyPr>
                    <a:p>
                      <a:pPr>
                        <a:lnSpc>
                          <a:spcPct val="100000"/>
                        </a:lnSpc>
                      </a:pPr>
                      <a:r>
                        <a:rPr b="0" lang="de-DE" sz="1800" spc="-1" strike="noStrike">
                          <a:solidFill>
                            <a:srgbClr val="000000"/>
                          </a:solidFill>
                          <a:latin typeface="Calibri"/>
                        </a:rPr>
                        <a:t>wash</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vi-VN" sz="1800" spc="-1" strike="noStrike">
                          <a:solidFill>
                            <a:srgbClr val="000000"/>
                          </a:solidFill>
                          <a:latin typeface="Charis SIL"/>
                          <a:ea typeface="Charis SIL"/>
                        </a:rPr>
                        <a:t>àːdìŋ</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vi-VN" sz="1800" spc="-1" strike="noStrike">
                          <a:solidFill>
                            <a:srgbClr val="000000"/>
                          </a:solidFill>
                          <a:latin typeface="Charis SIL"/>
                          <a:ea typeface="Charis SIL"/>
                        </a:rPr>
                        <a:t>áːdíː</a:t>
                      </a:r>
                      <a:r>
                        <a:rPr b="0" lang="vi-VN" sz="1800" spc="-1" strike="noStrike" baseline="14000000">
                          <a:solidFill>
                            <a:srgbClr val="000000"/>
                          </a:solidFill>
                          <a:latin typeface="Charis SIL"/>
                          <a:ea typeface="Charis SIL"/>
                        </a:rPr>
                        <a:t>L</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r>
              <a:tr h="465120">
                <a:tc>
                  <a:txBody>
                    <a:bodyPr>
                      <a:noAutofit/>
                    </a:bodyPr>
                    <a:p>
                      <a:pPr>
                        <a:lnSpc>
                          <a:spcPct val="100000"/>
                        </a:lnSpc>
                      </a:pPr>
                      <a:r>
                        <a:rPr b="0" lang="de-DE" sz="1800" spc="-1" strike="noStrike">
                          <a:solidFill>
                            <a:srgbClr val="000000"/>
                          </a:solidFill>
                          <a:latin typeface="Calibri"/>
                        </a:rPr>
                        <a:t>be ripe</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c>
                  <a:txBody>
                    <a:bodyPr>
                      <a:noAutofit/>
                    </a:bodyPr>
                    <a:p>
                      <a:pPr>
                        <a:lnSpc>
                          <a:spcPct val="100000"/>
                        </a:lnSpc>
                      </a:pPr>
                      <a:r>
                        <a:rPr b="0" lang="vi-VN" sz="1800" spc="-1" strike="noStrike">
                          <a:solidFill>
                            <a:srgbClr val="000000"/>
                          </a:solidFill>
                          <a:latin typeface="Charis SIL"/>
                          <a:ea typeface="Charis SIL"/>
                        </a:rPr>
                        <a:t>àːɗíːkîŋ</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c>
                  <a:txBody>
                    <a:bodyPr>
                      <a:noAutofit/>
                    </a:bodyPr>
                    <a:p>
                      <a:pPr>
                        <a:lnSpc>
                          <a:spcPct val="100000"/>
                        </a:lnSpc>
                      </a:pPr>
                      <a:r>
                        <a:rPr b="0" lang="vi-VN" sz="1800" spc="-1" strike="noStrike">
                          <a:solidFill>
                            <a:srgbClr val="000000"/>
                          </a:solidFill>
                          <a:latin typeface="Charis SIL"/>
                          <a:ea typeface="Charis SIL"/>
                        </a:rPr>
                        <a:t>àːɗìːkàː</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r>
              <a:tr h="465120">
                <a:tc>
                  <a:txBody>
                    <a:bodyPr>
                      <a:noAutofit/>
                    </a:bodyPr>
                    <a:p>
                      <a:pPr>
                        <a:lnSpc>
                          <a:spcPct val="100000"/>
                        </a:lnSpc>
                      </a:pPr>
                      <a:r>
                        <a:rPr b="0" lang="de-DE" sz="1800" spc="-1" strike="noStrike">
                          <a:solidFill>
                            <a:srgbClr val="000000"/>
                          </a:solidFill>
                          <a:latin typeface="Calibri"/>
                        </a:rPr>
                        <a:t>be slow</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vi-VN" sz="1800" spc="-1" strike="noStrike">
                          <a:solidFill>
                            <a:srgbClr val="000000"/>
                          </a:solidFill>
                          <a:latin typeface="Charis SIL"/>
                          <a:ea typeface="Charis SIL"/>
                        </a:rPr>
                        <a:t>àːjɛ́ŋ</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vi-VN" sz="1800" spc="-1" strike="noStrike">
                          <a:solidFill>
                            <a:srgbClr val="000000"/>
                          </a:solidFill>
                          <a:latin typeface="Charis SIL"/>
                          <a:ea typeface="Charis SIL"/>
                        </a:rPr>
                        <a:t>àːjkàː</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r>
              <a:tr h="465120">
                <a:tc>
                  <a:txBody>
                    <a:bodyPr>
                      <a:noAutofit/>
                    </a:bodyPr>
                    <a:p>
                      <a:pPr>
                        <a:lnSpc>
                          <a:spcPct val="100000"/>
                        </a:lnSpc>
                      </a:pPr>
                      <a:r>
                        <a:rPr b="0" lang="de-DE" sz="1800" spc="-1" strike="noStrike">
                          <a:solidFill>
                            <a:srgbClr val="000000"/>
                          </a:solidFill>
                          <a:latin typeface="Calibri"/>
                        </a:rPr>
                        <a:t>bring up</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c>
                  <a:txBody>
                    <a:bodyPr>
                      <a:noAutofit/>
                    </a:bodyPr>
                    <a:p>
                      <a:pPr>
                        <a:lnSpc>
                          <a:spcPct val="100000"/>
                        </a:lnSpc>
                      </a:pPr>
                      <a:r>
                        <a:rPr b="0" lang="vi-VN" sz="1800" spc="-1" strike="noStrike">
                          <a:solidFill>
                            <a:srgbClr val="000000"/>
                          </a:solidFill>
                          <a:latin typeface="Charis SIL"/>
                          <a:ea typeface="Charis SIL"/>
                        </a:rPr>
                        <a:t>àːwójŋ</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c>
                  <a:txBody>
                    <a:bodyPr>
                      <a:noAutofit/>
                    </a:bodyPr>
                    <a:p>
                      <a:pPr>
                        <a:lnSpc>
                          <a:spcPct val="100000"/>
                        </a:lnSpc>
                      </a:pPr>
                      <a:r>
                        <a:rPr b="0" lang="vi-VN" sz="1800" spc="-1" strike="noStrike">
                          <a:solidFill>
                            <a:srgbClr val="000000"/>
                          </a:solidFill>
                          <a:latin typeface="Charis SIL"/>
                          <a:ea typeface="Charis SIL"/>
                        </a:rPr>
                        <a:t>áːwójɔ́n</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r>
              <a:tr h="465120">
                <a:tc>
                  <a:txBody>
                    <a:bodyPr>
                      <a:noAutofit/>
                    </a:bodyPr>
                    <a:p>
                      <a:pPr>
                        <a:lnSpc>
                          <a:spcPct val="100000"/>
                        </a:lnSpc>
                      </a:pPr>
                      <a:r>
                        <a:rPr b="0" lang="de-DE" sz="1800" spc="-1" strike="noStrike">
                          <a:solidFill>
                            <a:srgbClr val="000000"/>
                          </a:solidFill>
                          <a:latin typeface="Calibri"/>
                        </a:rPr>
                        <a:t>yawn</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vi-VN" sz="1800" spc="-1" strike="noStrike">
                          <a:solidFill>
                            <a:srgbClr val="000000"/>
                          </a:solidFill>
                          <a:latin typeface="Charis SIL"/>
                          <a:ea typeface="Charis SIL"/>
                        </a:rPr>
                        <a:t>àːmɛ́ŋ</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vi-VN" sz="1800" spc="-1" strike="noStrike">
                          <a:solidFill>
                            <a:srgbClr val="000000"/>
                          </a:solidFill>
                          <a:latin typeface="Charis SIL"/>
                          <a:ea typeface="Charis SIL"/>
                        </a:rPr>
                        <a:t>àːmɛ̀ːt</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r>
              <a:tr h="465120">
                <a:tc>
                  <a:txBody>
                    <a:bodyPr>
                      <a:noAutofit/>
                    </a:bodyPr>
                    <a:p>
                      <a:pPr>
                        <a:lnSpc>
                          <a:spcPct val="100000"/>
                        </a:lnSpc>
                      </a:pPr>
                      <a:r>
                        <a:rPr b="0" lang="de-DE" sz="1800" spc="-1" strike="noStrike">
                          <a:solidFill>
                            <a:srgbClr val="000000"/>
                          </a:solidFill>
                          <a:latin typeface="Calibri"/>
                        </a:rPr>
                        <a:t>steal</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c>
                  <a:txBody>
                    <a:bodyPr>
                      <a:noAutofit/>
                    </a:bodyPr>
                    <a:p>
                      <a:pPr>
                        <a:lnSpc>
                          <a:spcPct val="100000"/>
                        </a:lnSpc>
                      </a:pPr>
                      <a:r>
                        <a:rPr b="0" lang="vi-VN" sz="1800" spc="-1" strike="noStrike">
                          <a:solidFill>
                            <a:srgbClr val="000000"/>
                          </a:solidFill>
                          <a:latin typeface="Charis SIL"/>
                          <a:ea typeface="Charis SIL"/>
                        </a:rPr>
                        <a:t>àgàlíŋ</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c>
                  <a:txBody>
                    <a:bodyPr>
                      <a:noAutofit/>
                    </a:bodyPr>
                    <a:p>
                      <a:pPr>
                        <a:lnSpc>
                          <a:spcPct val="100000"/>
                        </a:lnSpc>
                      </a:pPr>
                      <a:r>
                        <a:rPr b="0" lang="vi-VN" sz="1800" spc="-1" strike="noStrike">
                          <a:solidFill>
                            <a:srgbClr val="000000"/>
                          </a:solidFill>
                          <a:latin typeface="Charis SIL"/>
                          <a:ea typeface="Charis SIL"/>
                        </a:rPr>
                        <a:t>àgàlìːt</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r>
              <a:tr h="465120">
                <a:tc>
                  <a:txBody>
                    <a:bodyPr>
                      <a:noAutofit/>
                    </a:bodyPr>
                    <a:p>
                      <a:pPr>
                        <a:lnSpc>
                          <a:spcPct val="100000"/>
                        </a:lnSpc>
                      </a:pPr>
                      <a:r>
                        <a:rPr b="0" lang="de-DE" sz="1800" spc="-1" strike="noStrike">
                          <a:solidFill>
                            <a:srgbClr val="000000"/>
                          </a:solidFill>
                          <a:latin typeface="Calibri"/>
                        </a:rPr>
                        <a:t>be wide</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en-US" sz="1800" spc="-1" strike="noStrike">
                          <a:solidFill>
                            <a:srgbClr val="000000"/>
                          </a:solidFill>
                          <a:latin typeface="Charis SIL"/>
                          <a:ea typeface="Charis SIL"/>
                        </a:rPr>
                        <a:t>bakaːɲiŋ</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vi-VN" sz="1800" spc="-1" strike="noStrike">
                          <a:solidFill>
                            <a:srgbClr val="000000"/>
                          </a:solidFill>
                          <a:latin typeface="Charis SIL"/>
                          <a:ea typeface="Charis SIL"/>
                        </a:rPr>
                        <a:t>bàkáɲkàː</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r>
              <a:tr h="465120">
                <a:tc>
                  <a:txBody>
                    <a:bodyPr>
                      <a:noAutofit/>
                    </a:bodyPr>
                    <a:p>
                      <a:pPr>
                        <a:lnSpc>
                          <a:spcPct val="100000"/>
                        </a:lnSpc>
                      </a:pPr>
                      <a:r>
                        <a:rPr b="0" lang="de-DE" sz="1800" spc="-1" strike="noStrike">
                          <a:solidFill>
                            <a:srgbClr val="000000"/>
                          </a:solidFill>
                          <a:latin typeface="Calibri"/>
                        </a:rPr>
                        <a:t>be cheap</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c>
                  <a:txBody>
                    <a:bodyPr>
                      <a:noAutofit/>
                    </a:bodyPr>
                    <a:p>
                      <a:pPr>
                        <a:lnSpc>
                          <a:spcPct val="100000"/>
                        </a:lnSpc>
                      </a:pPr>
                      <a:r>
                        <a:rPr b="0" lang="en-US" sz="1800" spc="-1" strike="noStrike">
                          <a:solidFill>
                            <a:srgbClr val="000000"/>
                          </a:solidFill>
                          <a:latin typeface="Charis SIL"/>
                          <a:ea typeface="Charis SIL"/>
                        </a:rPr>
                        <a:t>balaːŋ</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c>
                  <a:txBody>
                    <a:bodyPr>
                      <a:noAutofit/>
                    </a:bodyPr>
                    <a:p>
                      <a:pPr>
                        <a:lnSpc>
                          <a:spcPct val="100000"/>
                        </a:lnSpc>
                      </a:pPr>
                      <a:r>
                        <a:rPr b="0" lang="vi-VN" sz="1800" spc="-1" strike="noStrike">
                          <a:solidFill>
                            <a:srgbClr val="000000"/>
                          </a:solidFill>
                          <a:latin typeface="Charis SIL"/>
                          <a:ea typeface="Charis SIL"/>
                        </a:rPr>
                        <a:t>bàlàːkàː</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e8ebf4"/>
                    </a:solidFill>
                  </a:tcPr>
                </a:tc>
              </a:tr>
              <a:tr h="465120">
                <a:tc>
                  <a:txBody>
                    <a:bodyPr>
                      <a:noAutofit/>
                    </a:bodyPr>
                    <a:p>
                      <a:pPr>
                        <a:lnSpc>
                          <a:spcPct val="100000"/>
                        </a:lnSpc>
                      </a:pPr>
                      <a:r>
                        <a:rPr b="0" lang="de-DE" sz="1800" spc="-1" strike="noStrike">
                          <a:solidFill>
                            <a:srgbClr val="000000"/>
                          </a:solidFill>
                          <a:latin typeface="Calibri"/>
                        </a:rPr>
                        <a:t>groan</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vi-VN" sz="1800" spc="-1" strike="noStrike">
                          <a:solidFill>
                            <a:srgbClr val="000000"/>
                          </a:solidFill>
                          <a:latin typeface="Charis SIL"/>
                          <a:ea typeface="Charis SIL"/>
                        </a:rPr>
                        <a:t>bàndúrŋ</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c>
                  <a:txBody>
                    <a:bodyPr>
                      <a:noAutofit/>
                    </a:bodyPr>
                    <a:p>
                      <a:pPr>
                        <a:lnSpc>
                          <a:spcPct val="100000"/>
                        </a:lnSpc>
                      </a:pPr>
                      <a:r>
                        <a:rPr b="0" lang="vi-VN" sz="1800" spc="-1" strike="noStrike">
                          <a:solidFill>
                            <a:srgbClr val="000000"/>
                          </a:solidFill>
                          <a:latin typeface="Charis SIL"/>
                          <a:ea typeface="Charis SIL"/>
                        </a:rPr>
                        <a:t>bándúrɔ́n</a:t>
                      </a:r>
                      <a:endParaRPr b="0" lang="en-US" sz="1800" spc="-1" strike="noStrike">
                        <a:latin typeface="Arial"/>
                      </a:endParaRPr>
                    </a:p>
                  </a:txBody>
                  <a:tcPr marL="91440" marR="91440">
                    <a:lnL w="12240">
                      <a:solidFill>
                        <a:srgbClr val="ffffff"/>
                      </a:solidFill>
                    </a:lnL>
                    <a:lnR w="12240">
                      <a:solidFill>
                        <a:srgbClr val="ffffff"/>
                      </a:solidFill>
                    </a:lnR>
                    <a:lnT w="12240">
                      <a:solidFill>
                        <a:srgbClr val="ffffff"/>
                      </a:solidFill>
                    </a:lnT>
                    <a:lnB w="12240">
                      <a:solidFill>
                        <a:srgbClr val="ffffff"/>
                      </a:solidFill>
                    </a:lnB>
                    <a:solidFill>
                      <a:srgbClr val="cfd5e9"/>
                    </a:solidFill>
                  </a:tcPr>
                </a:tc>
              </a:tr>
            </a:tbl>
          </a:graphicData>
        </a:graphic>
      </p:graphicFrame>
      <p:sp>
        <p:nvSpPr>
          <p:cNvPr id="88" name="CustomShape 3"/>
          <p:cNvSpPr/>
          <p:nvPr/>
        </p:nvSpPr>
        <p:spPr>
          <a:xfrm>
            <a:off x="5343840" y="1115640"/>
            <a:ext cx="3170880" cy="4781880"/>
          </a:xfrm>
          <a:prstGeom prst="rect">
            <a:avLst/>
          </a:prstGeom>
          <a:noFill/>
          <a:ln>
            <a:noFill/>
          </a:ln>
        </p:spPr>
        <p:style>
          <a:lnRef idx="0"/>
          <a:fillRef idx="0"/>
          <a:effectRef idx="0"/>
          <a:fontRef idx="minor"/>
        </p:style>
        <p:txBody>
          <a:bodyPr lIns="90000" rIns="90000" tIns="45000" bIns="45000">
            <a:spAutoFit/>
          </a:bodyPr>
          <a:p>
            <a:pPr marL="227160" indent="-226440">
              <a:lnSpc>
                <a:spcPct val="100000"/>
              </a:lnSpc>
              <a:buClr>
                <a:srgbClr val="000000"/>
              </a:buClr>
              <a:buFont typeface="Arial"/>
              <a:buChar char="•"/>
            </a:pPr>
            <a:r>
              <a:rPr b="0" lang="en-US" sz="2200" spc="-1" strike="noStrike">
                <a:solidFill>
                  <a:srgbClr val="000000"/>
                </a:solidFill>
                <a:latin typeface="Calibri"/>
                <a:ea typeface="DejaVu Sans"/>
              </a:rPr>
              <a:t>Six different classes of verbs regarding infinitive formation</a:t>
            </a:r>
            <a:endParaRPr b="0" lang="en-US" sz="2200" spc="-1" strike="noStrike">
              <a:latin typeface="Arial"/>
            </a:endParaRPr>
          </a:p>
          <a:p>
            <a:pPr marL="227160" indent="-226440">
              <a:lnSpc>
                <a:spcPct val="100000"/>
              </a:lnSpc>
              <a:buClr>
                <a:srgbClr val="000000"/>
              </a:buClr>
              <a:buFont typeface="Arial"/>
              <a:buChar char="•"/>
            </a:pPr>
            <a:r>
              <a:rPr b="0" lang="en-US" sz="2200" spc="-1" strike="noStrike">
                <a:solidFill>
                  <a:srgbClr val="000000"/>
                </a:solidFill>
                <a:latin typeface="Calibri"/>
                <a:ea typeface="DejaVu Sans"/>
              </a:rPr>
              <a:t>Loosely based on stem vowel and tone pattern, with lots of idiosyncrasies</a:t>
            </a:r>
            <a:endParaRPr b="0" lang="en-US" sz="2200" spc="-1" strike="noStrike">
              <a:latin typeface="Arial"/>
            </a:endParaRPr>
          </a:p>
          <a:p>
            <a:pPr marL="227160" indent="-226440">
              <a:lnSpc>
                <a:spcPct val="100000"/>
              </a:lnSpc>
              <a:buClr>
                <a:srgbClr val="000000"/>
              </a:buClr>
              <a:buFont typeface="Arial"/>
              <a:buChar char="•"/>
            </a:pPr>
            <a:r>
              <a:rPr b="0" lang="en-US" sz="2200" spc="-1" strike="noStrike">
                <a:solidFill>
                  <a:srgbClr val="000000"/>
                </a:solidFill>
                <a:latin typeface="Calibri"/>
                <a:ea typeface="DejaVu Sans"/>
              </a:rPr>
              <a:t>Every instance of infinitive with </a:t>
            </a:r>
            <a:r>
              <a:rPr b="1" lang="en-US" sz="2200" spc="-1" strike="noStrike">
                <a:solidFill>
                  <a:srgbClr val="000000"/>
                </a:solidFill>
                <a:latin typeface="Charis SIL"/>
                <a:ea typeface="DejaVu Sans"/>
              </a:rPr>
              <a:t>-kàː</a:t>
            </a:r>
            <a:r>
              <a:rPr b="0" lang="en-US" sz="2200" spc="-1" strike="noStrike">
                <a:solidFill>
                  <a:srgbClr val="000000"/>
                </a:solidFill>
                <a:latin typeface="Calibri"/>
                <a:ea typeface="DejaVu Sans"/>
              </a:rPr>
              <a:t> fits semantically into the stative-verb category</a:t>
            </a:r>
            <a:endParaRPr b="0" lang="en-US" sz="2200" spc="-1" strike="noStrike">
              <a:latin typeface="Arial"/>
            </a:endParaRPr>
          </a:p>
          <a:p>
            <a:pPr marL="227160" indent="-226440">
              <a:lnSpc>
                <a:spcPct val="100000"/>
              </a:lnSpc>
              <a:buClr>
                <a:srgbClr val="000000"/>
              </a:buClr>
              <a:buFont typeface="Arial"/>
              <a:buChar char="•"/>
            </a:pPr>
            <a:r>
              <a:rPr b="0" lang="en-US" sz="2200" spc="-1" strike="noStrike">
                <a:solidFill>
                  <a:srgbClr val="000000"/>
                </a:solidFill>
                <a:latin typeface="Calibri"/>
                <a:ea typeface="DejaVu Sans"/>
              </a:rPr>
              <a:t>Only exception: </a:t>
            </a:r>
            <a:r>
              <a:rPr b="1" lang="en-US" sz="2200" spc="-1" strike="noStrike">
                <a:solidFill>
                  <a:srgbClr val="000000"/>
                </a:solidFill>
                <a:latin typeface="Charis SIL"/>
                <a:ea typeface="DejaVu Sans"/>
              </a:rPr>
              <a:t>làk</a:t>
            </a:r>
            <a:r>
              <a:rPr b="0" lang="en-US" sz="2200" spc="-1" strike="noStrike">
                <a:solidFill>
                  <a:srgbClr val="000000"/>
                </a:solidFill>
                <a:latin typeface="Calibri"/>
                <a:ea typeface="DejaVu Sans"/>
              </a:rPr>
              <a:t> ‘have’ </a:t>
            </a:r>
            <a:endParaRPr b="0" lang="en-US" sz="2200" spc="-1" strike="noStrike">
              <a:latin typeface="Arial"/>
            </a:endParaRPr>
          </a:p>
          <a:p>
            <a:pPr>
              <a:lnSpc>
                <a:spcPct val="100000"/>
              </a:lnSpc>
            </a:pPr>
            <a:endParaRPr b="0" lang="en-US" sz="2200" spc="-1" strike="noStrike">
              <a:latin typeface="Arial"/>
            </a:endParaRPr>
          </a:p>
        </p:txBody>
      </p:sp>
    </p:spTree>
  </p:cSld>
  <mc:AlternateContent>
    <mc:Choice Requires="p14">
      <p:transition spd="slow" p14:dur="2000"/>
    </mc:Choice>
    <mc:Fallback>
      <p:transition spd="slow"/>
    </mc:Fallback>
  </mc:AlternateContent>
  <p:timing>
    <p:tnLst>
      <p:par>
        <p:cTn id="73" dur="indefinite" restart="never" nodeType="tmRoot">
          <p:childTnLst>
            <p:seq>
              <p:cTn id="74" dur="indefinite" nodeType="mainSeq">
                <p:childTnLst>
                  <p:par>
                    <p:cTn id="75" fill="hold">
                      <p:stCondLst>
                        <p:cond delay="indefinite"/>
                      </p:stCondLst>
                      <p:childTnLst>
                        <p:par>
                          <p:cTn id="76" fill="hold">
                            <p:stCondLst>
                              <p:cond delay="0"/>
                            </p:stCondLst>
                            <p:childTnLst>
                              <p:par>
                                <p:cTn id="77" nodeType="clickEffect" fill="hold" presetClass="entr" presetID="1">
                                  <p:stCondLst>
                                    <p:cond delay="0"/>
                                  </p:stCondLst>
                                  <p:childTnLst>
                                    <p:set>
                                      <p:cBhvr>
                                        <p:cTn id="78" dur="1" fill="hold">
                                          <p:stCondLst>
                                            <p:cond delay="0"/>
                                          </p:stCondLst>
                                        </p:cTn>
                                        <p:tgtEl>
                                          <p:spTgt spid="88">
                                            <p:txEl>
                                              <p:pRg st="0" end="0"/>
                                            </p:txEl>
                                          </p:spTgt>
                                        </p:tgtEl>
                                        <p:attrNameLst>
                                          <p:attrName>style.visibility</p:attrName>
                                        </p:attrNameLst>
                                      </p:cBhvr>
                                      <p:to>
                                        <p:strVal val="visible"/>
                                      </p:to>
                                    </p:set>
                                  </p:childTnLst>
                                </p:cTn>
                              </p:par>
                            </p:childTnLst>
                          </p:cTn>
                        </p:par>
                      </p:childTnLst>
                    </p:cTn>
                  </p:par>
                  <p:par>
                    <p:cTn id="79" fill="hold">
                      <p:stCondLst>
                        <p:cond delay="indefinite"/>
                      </p:stCondLst>
                      <p:childTnLst>
                        <p:par>
                          <p:cTn id="80" fill="hold">
                            <p:stCondLst>
                              <p:cond delay="0"/>
                            </p:stCondLst>
                            <p:childTnLst>
                              <p:par>
                                <p:cTn id="81" nodeType="clickEffect" fill="hold" presetClass="entr" presetID="1">
                                  <p:stCondLst>
                                    <p:cond delay="0"/>
                                  </p:stCondLst>
                                  <p:childTnLst>
                                    <p:set>
                                      <p:cBhvr>
                                        <p:cTn id="82" dur="1" fill="hold">
                                          <p:stCondLst>
                                            <p:cond delay="0"/>
                                          </p:stCondLst>
                                        </p:cTn>
                                        <p:tgtEl>
                                          <p:spTgt spid="88">
                                            <p:txEl>
                                              <p:pRg st="1" end="1"/>
                                            </p:txEl>
                                          </p:spTgt>
                                        </p:tgtEl>
                                        <p:attrNameLst>
                                          <p:attrName>style.visibility</p:attrName>
                                        </p:attrNameLst>
                                      </p:cBhvr>
                                      <p:to>
                                        <p:strVal val="visible"/>
                                      </p:to>
                                    </p:set>
                                  </p:childTnLst>
                                </p:cTn>
                              </p:par>
                            </p:childTnLst>
                          </p:cTn>
                        </p:par>
                      </p:childTnLst>
                    </p:cTn>
                  </p:par>
                  <p:par>
                    <p:cTn id="83" fill="hold">
                      <p:stCondLst>
                        <p:cond delay="indefinite"/>
                      </p:stCondLst>
                      <p:childTnLst>
                        <p:par>
                          <p:cTn id="84" fill="hold">
                            <p:stCondLst>
                              <p:cond delay="0"/>
                            </p:stCondLst>
                            <p:childTnLst>
                              <p:par>
                                <p:cTn id="85" nodeType="clickEffect" fill="hold" presetClass="entr" presetID="1">
                                  <p:stCondLst>
                                    <p:cond delay="0"/>
                                  </p:stCondLst>
                                  <p:childTnLst>
                                    <p:set>
                                      <p:cBhvr>
                                        <p:cTn id="86" dur="1" fill="hold">
                                          <p:stCondLst>
                                            <p:cond delay="0"/>
                                          </p:stCondLst>
                                        </p:cTn>
                                        <p:tgtEl>
                                          <p:spTgt spid="88">
                                            <p:txEl>
                                              <p:pRg st="2" end="2"/>
                                            </p:txEl>
                                          </p:spTgt>
                                        </p:tgtEl>
                                        <p:attrNameLst>
                                          <p:attrName>style.visibility</p:attrName>
                                        </p:attrNameLst>
                                      </p:cBhvr>
                                      <p:to>
                                        <p:strVal val="visible"/>
                                      </p:to>
                                    </p:set>
                                  </p:childTnLst>
                                </p:cTn>
                              </p:par>
                            </p:childTnLst>
                          </p:cTn>
                        </p:par>
                      </p:childTnLst>
                    </p:cTn>
                  </p:par>
                  <p:par>
                    <p:cTn id="87" fill="hold">
                      <p:stCondLst>
                        <p:cond delay="indefinite"/>
                      </p:stCondLst>
                      <p:childTnLst>
                        <p:par>
                          <p:cTn id="88" fill="hold">
                            <p:stCondLst>
                              <p:cond delay="0"/>
                            </p:stCondLst>
                            <p:childTnLst>
                              <p:par>
                                <p:cTn id="89" nodeType="clickEffect" fill="hold" presetClass="entr" presetID="1">
                                  <p:stCondLst>
                                    <p:cond delay="0"/>
                                  </p:stCondLst>
                                  <p:childTnLst>
                                    <p:set>
                                      <p:cBhvr>
                                        <p:cTn id="90" dur="1" fill="hold">
                                          <p:stCondLst>
                                            <p:cond delay="0"/>
                                          </p:stCondLst>
                                        </p:cTn>
                                        <p:tgtEl>
                                          <p:spTgt spid="88">
                                            <p:txEl>
                                              <p:pRg st="3" end="3"/>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7.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89"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Other peculiarities of stative verbs</a:t>
            </a:r>
            <a:endParaRPr b="0" lang="en-US" sz="3300" spc="-1" strike="noStrike">
              <a:latin typeface="Arial"/>
            </a:endParaRPr>
          </a:p>
        </p:txBody>
      </p:sp>
      <p:sp>
        <p:nvSpPr>
          <p:cNvPr id="90"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rmAutofit/>
          </a:bodyPr>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Verb inflection class [u] only found among stative verbs</a:t>
            </a:r>
            <a:endParaRPr b="0" lang="en-US" sz="2100" spc="-1" strike="noStrike">
              <a:latin typeface="Arial"/>
            </a:endParaRPr>
          </a:p>
          <a:p>
            <a:pPr lvl="1" marL="514440" indent="-170640">
              <a:lnSpc>
                <a:spcPct val="90000"/>
              </a:lnSpc>
              <a:spcBef>
                <a:spcPts val="374"/>
              </a:spcBef>
              <a:buClr>
                <a:srgbClr val="000000"/>
              </a:buClr>
              <a:buFont typeface="Arial"/>
              <a:buChar char="•"/>
            </a:pPr>
            <a:r>
              <a:rPr b="0" lang="en-US" sz="1800" spc="-1" strike="noStrike">
                <a:solidFill>
                  <a:srgbClr val="000000"/>
                </a:solidFill>
                <a:latin typeface="Arial"/>
              </a:rPr>
              <a:t>The 3p person marker for these 17 verbs is either </a:t>
            </a:r>
            <a:r>
              <a:rPr b="1" lang="en-US" sz="1800" spc="-1" strike="noStrike">
                <a:solidFill>
                  <a:srgbClr val="000000"/>
                </a:solidFill>
                <a:latin typeface="Charis SIL"/>
              </a:rPr>
              <a:t>-tù, -ɗù or -ɟù</a:t>
            </a:r>
            <a:r>
              <a:rPr b="0" lang="en-US" sz="1800" spc="-1" strike="noStrike">
                <a:solidFill>
                  <a:srgbClr val="000000"/>
                </a:solidFill>
                <a:latin typeface="Arial"/>
              </a:rPr>
              <a:t>. These are not found with any other verb in the language, except </a:t>
            </a:r>
            <a:r>
              <a:rPr b="1" lang="en-US" sz="1800" spc="-1" strike="noStrike">
                <a:solidFill>
                  <a:srgbClr val="000000"/>
                </a:solidFill>
                <a:latin typeface="Charis SIL"/>
              </a:rPr>
              <a:t>làk</a:t>
            </a:r>
            <a:r>
              <a:rPr b="0" lang="en-US" sz="1800" spc="-1" strike="noStrike">
                <a:solidFill>
                  <a:srgbClr val="000000"/>
                </a:solidFill>
                <a:latin typeface="Arial"/>
              </a:rPr>
              <a:t>.</a:t>
            </a:r>
            <a:endParaRPr b="0" lang="en-US" sz="18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Stative verbs in other inflection classes:</a:t>
            </a:r>
            <a:endParaRPr b="0" lang="en-US" sz="2100" spc="-1" strike="noStrike">
              <a:latin typeface="Arial"/>
            </a:endParaRPr>
          </a:p>
          <a:p>
            <a:pPr lvl="1" marL="514440" indent="-170640">
              <a:lnSpc>
                <a:spcPct val="90000"/>
              </a:lnSpc>
              <a:spcBef>
                <a:spcPts val="374"/>
              </a:spcBef>
              <a:buClr>
                <a:srgbClr val="000000"/>
              </a:buClr>
              <a:buFont typeface="Arial"/>
              <a:buChar char="•"/>
            </a:pPr>
            <a:r>
              <a:rPr b="0" lang="en-US" sz="1800" spc="-1" strike="noStrike">
                <a:solidFill>
                  <a:srgbClr val="000000"/>
                </a:solidFill>
                <a:latin typeface="Arial"/>
              </a:rPr>
              <a:t>Of the 55 stative verbs encountered, about two thirds belong to the [a] class of verbs, with various idiosyncracies.</a:t>
            </a:r>
            <a:endParaRPr b="0" lang="en-US" sz="1800" spc="-1" strike="noStrike">
              <a:latin typeface="Arial"/>
            </a:endParaRPr>
          </a:p>
          <a:p>
            <a:pPr lvl="1" marL="514440" indent="-170640">
              <a:lnSpc>
                <a:spcPct val="90000"/>
              </a:lnSpc>
              <a:spcBef>
                <a:spcPts val="374"/>
              </a:spcBef>
              <a:buClr>
                <a:srgbClr val="000000"/>
              </a:buClr>
              <a:buFont typeface="Arial"/>
              <a:buChar char="•"/>
            </a:pPr>
            <a:r>
              <a:rPr b="0" lang="en-US" sz="1800" spc="-1" strike="noStrike">
                <a:solidFill>
                  <a:srgbClr val="000000"/>
                </a:solidFill>
                <a:latin typeface="Arial"/>
              </a:rPr>
              <a:t>There is exactly only one [ɛ] class verb, and no [i] class verb whatsoever. Both classes are very regular and also very frequent among other verbs.</a:t>
            </a:r>
            <a:endParaRPr b="0" lang="en-US" sz="1800" spc="-1" strike="noStrike">
              <a:latin typeface="Arial"/>
            </a:endParaRPr>
          </a:p>
        </p:txBody>
      </p:sp>
    </p:spTree>
  </p:cSld>
  <mc:AlternateContent>
    <mc:Choice Requires="p14">
      <p:transition spd="slow" p14:dur="2000"/>
    </mc:Choice>
    <mc:Fallback>
      <p:transition spd="slow"/>
    </mc:Fallback>
  </mc:AlternateContent>
  <p:timing>
    <p:tnLst>
      <p:par>
        <p:cTn id="91" dur="indefinite" restart="never" nodeType="tmRoot">
          <p:childTnLst>
            <p:seq>
              <p:cTn id="92" dur="indefinite" nodeType="mainSeq">
                <p:childTnLst>
                  <p:par>
                    <p:cTn id="93" fill="hold">
                      <p:stCondLst>
                        <p:cond delay="indefinite"/>
                      </p:stCondLst>
                      <p:childTnLst>
                        <p:par>
                          <p:cTn id="94" fill="hold">
                            <p:stCondLst>
                              <p:cond delay="0"/>
                            </p:stCondLst>
                            <p:childTnLst>
                              <p:par>
                                <p:cTn id="95" nodeType="clickEffect" fill="hold" presetClass="entr" presetID="1">
                                  <p:stCondLst>
                                    <p:cond delay="0"/>
                                  </p:stCondLst>
                                  <p:childTnLst>
                                    <p:set>
                                      <p:cBhvr>
                                        <p:cTn id="96" dur="1" fill="hold">
                                          <p:stCondLst>
                                            <p:cond delay="0"/>
                                          </p:stCondLst>
                                        </p:cTn>
                                        <p:tgtEl>
                                          <p:spTgt spid="90">
                                            <p:txEl>
                                              <p:pRg st="0" end="0"/>
                                            </p:txEl>
                                          </p:spTgt>
                                        </p:tgtEl>
                                        <p:attrNameLst>
                                          <p:attrName>style.visibility</p:attrName>
                                        </p:attrNameLst>
                                      </p:cBhvr>
                                      <p:to>
                                        <p:strVal val="visible"/>
                                      </p:to>
                                    </p:set>
                                  </p:childTnLst>
                                </p:cTn>
                              </p:par>
                            </p:childTnLst>
                          </p:cTn>
                        </p:par>
                      </p:childTnLst>
                    </p:cTn>
                  </p:par>
                  <p:par>
                    <p:cTn id="97" fill="hold">
                      <p:stCondLst>
                        <p:cond delay="indefinite"/>
                      </p:stCondLst>
                      <p:childTnLst>
                        <p:par>
                          <p:cTn id="98" fill="hold">
                            <p:stCondLst>
                              <p:cond delay="0"/>
                            </p:stCondLst>
                            <p:childTnLst>
                              <p:par>
                                <p:cTn id="99" nodeType="clickEffect" fill="hold" presetClass="entr" presetID="1">
                                  <p:stCondLst>
                                    <p:cond delay="0"/>
                                  </p:stCondLst>
                                  <p:childTnLst>
                                    <p:set>
                                      <p:cBhvr>
                                        <p:cTn id="100" dur="1" fill="hold">
                                          <p:stCondLst>
                                            <p:cond delay="0"/>
                                          </p:stCondLst>
                                        </p:cTn>
                                        <p:tgtEl>
                                          <p:spTgt spid="90">
                                            <p:txEl>
                                              <p:pRg st="1" end="1"/>
                                            </p:txEl>
                                          </p:spTgt>
                                        </p:tgtEl>
                                        <p:attrNameLst>
                                          <p:attrName>style.visibility</p:attrName>
                                        </p:attrNameLst>
                                      </p:cBhvr>
                                      <p:to>
                                        <p:strVal val="visible"/>
                                      </p:to>
                                    </p:set>
                                  </p:childTnLst>
                                </p:cTn>
                              </p:par>
                            </p:childTnLst>
                          </p:cTn>
                        </p:par>
                      </p:childTnLst>
                    </p:cTn>
                  </p:par>
                  <p:par>
                    <p:cTn id="101" fill="hold">
                      <p:stCondLst>
                        <p:cond delay="indefinite"/>
                      </p:stCondLst>
                      <p:childTnLst>
                        <p:par>
                          <p:cTn id="102" fill="hold">
                            <p:stCondLst>
                              <p:cond delay="0"/>
                            </p:stCondLst>
                            <p:childTnLst>
                              <p:par>
                                <p:cTn id="103" nodeType="clickEffect" fill="hold" presetClass="entr" presetID="1">
                                  <p:stCondLst>
                                    <p:cond delay="0"/>
                                  </p:stCondLst>
                                  <p:childTnLst>
                                    <p:set>
                                      <p:cBhvr>
                                        <p:cTn id="104" dur="1" fill="hold">
                                          <p:stCondLst>
                                            <p:cond delay="0"/>
                                          </p:stCondLst>
                                        </p:cTn>
                                        <p:tgtEl>
                                          <p:spTgt spid="90">
                                            <p:txEl>
                                              <p:pRg st="2" end="2"/>
                                            </p:txEl>
                                          </p:spTgt>
                                        </p:tgtEl>
                                        <p:attrNameLst>
                                          <p:attrName>style.visibility</p:attrName>
                                        </p:attrNameLst>
                                      </p:cBhvr>
                                      <p:to>
                                        <p:strVal val="visible"/>
                                      </p:to>
                                    </p:set>
                                  </p:childTnLst>
                                </p:cTn>
                              </p:par>
                            </p:childTnLst>
                          </p:cTn>
                        </p:par>
                      </p:childTnLst>
                    </p:cTn>
                  </p:par>
                  <p:par>
                    <p:cTn id="105" fill="hold">
                      <p:stCondLst>
                        <p:cond delay="indefinite"/>
                      </p:stCondLst>
                      <p:childTnLst>
                        <p:par>
                          <p:cTn id="106" fill="hold">
                            <p:stCondLst>
                              <p:cond delay="0"/>
                            </p:stCondLst>
                            <p:childTnLst>
                              <p:par>
                                <p:cTn id="107" nodeType="clickEffect" fill="hold" presetClass="entr" presetID="1">
                                  <p:stCondLst>
                                    <p:cond delay="0"/>
                                  </p:stCondLst>
                                  <p:childTnLst>
                                    <p:set>
                                      <p:cBhvr>
                                        <p:cTn id="108" dur="1" fill="hold">
                                          <p:stCondLst>
                                            <p:cond delay="0"/>
                                          </p:stCondLst>
                                        </p:cTn>
                                        <p:tgtEl>
                                          <p:spTgt spid="90">
                                            <p:txEl>
                                              <p:pRg st="3" end="3"/>
                                            </p:txEl>
                                          </p:spTgt>
                                        </p:tgtEl>
                                        <p:attrNameLst>
                                          <p:attrName>style.visibility</p:attrName>
                                        </p:attrNameLst>
                                      </p:cBhvr>
                                      <p:to>
                                        <p:strVal val="visible"/>
                                      </p:to>
                                    </p:set>
                                  </p:childTnLst>
                                </p:cTn>
                              </p:par>
                            </p:childTnLst>
                          </p:cTn>
                        </p:par>
                      </p:childTnLst>
                    </p:cTn>
                  </p:par>
                  <p:par>
                    <p:cTn id="109" fill="hold">
                      <p:stCondLst>
                        <p:cond delay="indefinite"/>
                      </p:stCondLst>
                      <p:childTnLst>
                        <p:par>
                          <p:cTn id="110" fill="hold">
                            <p:stCondLst>
                              <p:cond delay="0"/>
                            </p:stCondLst>
                            <p:childTnLst>
                              <p:par>
                                <p:cTn id="111" nodeType="clickEffect" fill="hold" presetClass="entr" presetID="1">
                                  <p:stCondLst>
                                    <p:cond delay="0"/>
                                  </p:stCondLst>
                                  <p:childTnLst>
                                    <p:set>
                                      <p:cBhvr>
                                        <p:cTn id="112" dur="1" fill="hold">
                                          <p:stCondLst>
                                            <p:cond delay="0"/>
                                          </p:stCondLst>
                                        </p:cTn>
                                        <p:tgtEl>
                                          <p:spTgt spid="90">
                                            <p:txEl>
                                              <p:pRg st="4" end="4"/>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8.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91"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Stative verbs or adjectives?</a:t>
            </a:r>
            <a:endParaRPr b="0" lang="en-US" sz="3300" spc="-1" strike="noStrike">
              <a:latin typeface="Arial"/>
            </a:endParaRPr>
          </a:p>
        </p:txBody>
      </p:sp>
      <p:sp>
        <p:nvSpPr>
          <p:cNvPr id="92"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rmAutofit/>
          </a:bodyPr>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Duck test: Majang qualifiers look like verbs, and are used like verbs</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The cumbersome relativization for attributive use certainly speaks against their classification as adjectives</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As does the fact that there is no morphological way to form comparatives</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But Majang qualifiers are easily singled out as a morpho-syntactic category fulfilling the role of property-concept words – traditionally called adjectives</a:t>
            </a:r>
            <a:endParaRPr b="0" lang="en-US" sz="2100" spc="-1" strike="noStrike">
              <a:latin typeface="Arial"/>
            </a:endParaRPr>
          </a:p>
          <a:p>
            <a:pPr lvl="1" marL="514440" indent="-170640">
              <a:lnSpc>
                <a:spcPct val="90000"/>
              </a:lnSpc>
              <a:spcBef>
                <a:spcPts val="374"/>
              </a:spcBef>
              <a:buClr>
                <a:srgbClr val="000000"/>
              </a:buClr>
              <a:buFont typeface="Arial"/>
              <a:buChar char="•"/>
            </a:pPr>
            <a:r>
              <a:rPr b="1" lang="en-US" sz="1800" spc="-1" strike="noStrike">
                <a:solidFill>
                  <a:srgbClr val="000000"/>
                </a:solidFill>
                <a:latin typeface="Charis SIL"/>
                <a:ea typeface="Charis SIL"/>
              </a:rPr>
              <a:t>ɓóːɗôrŋ</a:t>
            </a:r>
            <a:r>
              <a:rPr b="0" lang="en-US" sz="1800" spc="-1" strike="noStrike">
                <a:solidFill>
                  <a:srgbClr val="000000"/>
                </a:solidFill>
                <a:latin typeface="Charis SIL"/>
                <a:ea typeface="Charis SIL"/>
              </a:rPr>
              <a:t> </a:t>
            </a:r>
            <a:r>
              <a:rPr b="0" lang="en-US" sz="1800" spc="-1" strike="noStrike">
                <a:solidFill>
                  <a:srgbClr val="000000"/>
                </a:solidFill>
                <a:latin typeface="Arial"/>
                <a:ea typeface="Charis SIL"/>
              </a:rPr>
              <a:t>inf: </a:t>
            </a:r>
            <a:r>
              <a:rPr b="1" lang="en-US" sz="1800" spc="-1" strike="noStrike">
                <a:solidFill>
                  <a:srgbClr val="000000"/>
                </a:solidFill>
                <a:latin typeface="Charis SIL"/>
                <a:ea typeface="Charis SIL"/>
              </a:rPr>
              <a:t>ɓóːɗórɔ́n</a:t>
            </a:r>
            <a:r>
              <a:rPr b="0" lang="en-US" sz="1800" spc="-1" strike="noStrike">
                <a:solidFill>
                  <a:srgbClr val="000000"/>
                </a:solidFill>
                <a:latin typeface="Arial"/>
                <a:ea typeface="Charis SIL"/>
              </a:rPr>
              <a:t> ‘be sated’; </a:t>
            </a:r>
            <a:r>
              <a:rPr b="1" lang="en-US" sz="1800" spc="-1" strike="noStrike">
                <a:solidFill>
                  <a:srgbClr val="000000"/>
                </a:solidFill>
                <a:latin typeface="Charis SIL"/>
                <a:ea typeface="Charis SIL"/>
              </a:rPr>
              <a:t>ɗàːwúŋ</a:t>
            </a:r>
            <a:r>
              <a:rPr b="0" lang="en-US" sz="1800" spc="-1" strike="noStrike">
                <a:solidFill>
                  <a:srgbClr val="000000"/>
                </a:solidFill>
                <a:latin typeface="Arial"/>
                <a:ea typeface="Charis SIL"/>
              </a:rPr>
              <a:t> inf: </a:t>
            </a:r>
            <a:r>
              <a:rPr b="1" lang="en-US" sz="1800" spc="-1" strike="noStrike">
                <a:solidFill>
                  <a:srgbClr val="000000"/>
                </a:solidFill>
                <a:latin typeface="Charis SIL"/>
                <a:ea typeface="Charis SIL"/>
              </a:rPr>
              <a:t>ɗáːwán</a:t>
            </a:r>
            <a:r>
              <a:rPr b="0" lang="en-US" sz="1800" spc="-1" strike="noStrike">
                <a:solidFill>
                  <a:srgbClr val="000000"/>
                </a:solidFill>
                <a:latin typeface="Arial"/>
                <a:ea typeface="Charis SIL"/>
              </a:rPr>
              <a:t> ‘be bright’</a:t>
            </a:r>
            <a:endParaRPr b="0" lang="en-US" sz="18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ea typeface="Charis SIL"/>
              </a:rPr>
              <a:t>Universally, in most languages the duck test would make adjectives look like either nouns or verbs</a:t>
            </a:r>
            <a:endParaRPr b="0" lang="en-US" sz="2100" spc="-1" strike="noStrike">
              <a:latin typeface="Arial"/>
            </a:endParaRPr>
          </a:p>
        </p:txBody>
      </p:sp>
    </p:spTree>
  </p:cSld>
  <mc:AlternateContent>
    <mc:Choice Requires="p14">
      <p:transition spd="slow" p14:dur="2000"/>
    </mc:Choice>
    <mc:Fallback>
      <p:transition spd="slow"/>
    </mc:Fallback>
  </mc:AlternateContent>
  <p:timing>
    <p:tnLst>
      <p:par>
        <p:cTn id="113" dur="indefinite" restart="never" nodeType="tmRoot">
          <p:childTnLst>
            <p:seq>
              <p:cTn id="114" dur="indefinite" nodeType="mainSeq">
                <p:childTnLst>
                  <p:par>
                    <p:cTn id="115" fill="hold">
                      <p:stCondLst>
                        <p:cond delay="indefinite"/>
                      </p:stCondLst>
                      <p:childTnLst>
                        <p:par>
                          <p:cTn id="116" fill="hold">
                            <p:stCondLst>
                              <p:cond delay="0"/>
                            </p:stCondLst>
                            <p:childTnLst>
                              <p:par>
                                <p:cTn id="117" nodeType="clickEffect" fill="hold" presetClass="entr" presetID="1">
                                  <p:stCondLst>
                                    <p:cond delay="0"/>
                                  </p:stCondLst>
                                  <p:childTnLst>
                                    <p:set>
                                      <p:cBhvr>
                                        <p:cTn id="118" dur="1" fill="hold">
                                          <p:stCondLst>
                                            <p:cond delay="0"/>
                                          </p:stCondLst>
                                        </p:cTn>
                                        <p:tgtEl>
                                          <p:spTgt spid="92">
                                            <p:txEl>
                                              <p:pRg st="0" end="0"/>
                                            </p:txEl>
                                          </p:spTgt>
                                        </p:tgtEl>
                                        <p:attrNameLst>
                                          <p:attrName>style.visibility</p:attrName>
                                        </p:attrNameLst>
                                      </p:cBhvr>
                                      <p:to>
                                        <p:strVal val="visible"/>
                                      </p:to>
                                    </p:set>
                                  </p:childTnLst>
                                </p:cTn>
                              </p:par>
                            </p:childTnLst>
                          </p:cTn>
                        </p:par>
                      </p:childTnLst>
                    </p:cTn>
                  </p:par>
                  <p:par>
                    <p:cTn id="119" fill="hold">
                      <p:stCondLst>
                        <p:cond delay="indefinite"/>
                      </p:stCondLst>
                      <p:childTnLst>
                        <p:par>
                          <p:cTn id="120" fill="hold">
                            <p:stCondLst>
                              <p:cond delay="0"/>
                            </p:stCondLst>
                            <p:childTnLst>
                              <p:par>
                                <p:cTn id="121" nodeType="clickEffect" fill="hold" presetClass="entr" presetID="1">
                                  <p:stCondLst>
                                    <p:cond delay="0"/>
                                  </p:stCondLst>
                                  <p:childTnLst>
                                    <p:set>
                                      <p:cBhvr>
                                        <p:cTn id="122" dur="1" fill="hold">
                                          <p:stCondLst>
                                            <p:cond delay="0"/>
                                          </p:stCondLst>
                                        </p:cTn>
                                        <p:tgtEl>
                                          <p:spTgt spid="92">
                                            <p:txEl>
                                              <p:pRg st="1" end="1"/>
                                            </p:txEl>
                                          </p:spTgt>
                                        </p:tgtEl>
                                        <p:attrNameLst>
                                          <p:attrName>style.visibility</p:attrName>
                                        </p:attrNameLst>
                                      </p:cBhvr>
                                      <p:to>
                                        <p:strVal val="visible"/>
                                      </p:to>
                                    </p:set>
                                  </p:childTnLst>
                                </p:cTn>
                              </p:par>
                            </p:childTnLst>
                          </p:cTn>
                        </p:par>
                      </p:childTnLst>
                    </p:cTn>
                  </p:par>
                  <p:par>
                    <p:cTn id="123" fill="hold">
                      <p:stCondLst>
                        <p:cond delay="indefinite"/>
                      </p:stCondLst>
                      <p:childTnLst>
                        <p:par>
                          <p:cTn id="124" fill="hold">
                            <p:stCondLst>
                              <p:cond delay="0"/>
                            </p:stCondLst>
                            <p:childTnLst>
                              <p:par>
                                <p:cTn id="125" nodeType="clickEffect" fill="hold" presetClass="entr" presetID="1">
                                  <p:stCondLst>
                                    <p:cond delay="0"/>
                                  </p:stCondLst>
                                  <p:childTnLst>
                                    <p:set>
                                      <p:cBhvr>
                                        <p:cTn id="126" dur="1" fill="hold">
                                          <p:stCondLst>
                                            <p:cond delay="0"/>
                                          </p:stCondLst>
                                        </p:cTn>
                                        <p:tgtEl>
                                          <p:spTgt spid="92">
                                            <p:txEl>
                                              <p:pRg st="2" end="2"/>
                                            </p:txEl>
                                          </p:spTgt>
                                        </p:tgtEl>
                                        <p:attrNameLst>
                                          <p:attrName>style.visibility</p:attrName>
                                        </p:attrNameLst>
                                      </p:cBhvr>
                                      <p:to>
                                        <p:strVal val="visible"/>
                                      </p:to>
                                    </p:set>
                                  </p:childTnLst>
                                </p:cTn>
                              </p:par>
                            </p:childTnLst>
                          </p:cTn>
                        </p:par>
                      </p:childTnLst>
                    </p:cTn>
                  </p:par>
                  <p:par>
                    <p:cTn id="127" fill="hold">
                      <p:stCondLst>
                        <p:cond delay="indefinite"/>
                      </p:stCondLst>
                      <p:childTnLst>
                        <p:par>
                          <p:cTn id="128" fill="hold">
                            <p:stCondLst>
                              <p:cond delay="0"/>
                            </p:stCondLst>
                            <p:childTnLst>
                              <p:par>
                                <p:cTn id="129" nodeType="clickEffect" fill="hold" presetClass="entr" presetID="1">
                                  <p:stCondLst>
                                    <p:cond delay="0"/>
                                  </p:stCondLst>
                                  <p:childTnLst>
                                    <p:set>
                                      <p:cBhvr>
                                        <p:cTn id="130" dur="1" fill="hold">
                                          <p:stCondLst>
                                            <p:cond delay="0"/>
                                          </p:stCondLst>
                                        </p:cTn>
                                        <p:tgtEl>
                                          <p:spTgt spid="92">
                                            <p:txEl>
                                              <p:pRg st="3" end="3"/>
                                            </p:txEl>
                                          </p:spTgt>
                                        </p:tgtEl>
                                        <p:attrNameLst>
                                          <p:attrName>style.visibility</p:attrName>
                                        </p:attrNameLst>
                                      </p:cBhvr>
                                      <p:to>
                                        <p:strVal val="visible"/>
                                      </p:to>
                                    </p:set>
                                  </p:childTnLst>
                                </p:cTn>
                              </p:par>
                            </p:childTnLst>
                          </p:cTn>
                        </p:par>
                      </p:childTnLst>
                    </p:cTn>
                  </p:par>
                  <p:par>
                    <p:cTn id="131" fill="hold">
                      <p:stCondLst>
                        <p:cond delay="indefinite"/>
                      </p:stCondLst>
                      <p:childTnLst>
                        <p:par>
                          <p:cTn id="132" fill="hold">
                            <p:stCondLst>
                              <p:cond delay="0"/>
                            </p:stCondLst>
                            <p:childTnLst>
                              <p:par>
                                <p:cTn id="133" nodeType="clickEffect" fill="hold" presetClass="entr" presetID="1">
                                  <p:stCondLst>
                                    <p:cond delay="0"/>
                                  </p:stCondLst>
                                  <p:childTnLst>
                                    <p:set>
                                      <p:cBhvr>
                                        <p:cTn id="134" dur="1" fill="hold">
                                          <p:stCondLst>
                                            <p:cond delay="0"/>
                                          </p:stCondLst>
                                        </p:cTn>
                                        <p:tgtEl>
                                          <p:spTgt spid="92">
                                            <p:txEl>
                                              <p:pRg st="4" end="4"/>
                                            </p:txEl>
                                          </p:spTgt>
                                        </p:tgtEl>
                                        <p:attrNameLst>
                                          <p:attrName>style.visibility</p:attrName>
                                        </p:attrNameLst>
                                      </p:cBhvr>
                                      <p:to>
                                        <p:strVal val="visible"/>
                                      </p:to>
                                    </p:set>
                                  </p:childTnLst>
                                </p:cTn>
                              </p:par>
                            </p:childTnLst>
                          </p:cTn>
                        </p:par>
                      </p:childTnLst>
                    </p:cTn>
                  </p:par>
                  <p:par>
                    <p:cTn id="135" fill="hold">
                      <p:stCondLst>
                        <p:cond delay="indefinite"/>
                      </p:stCondLst>
                      <p:childTnLst>
                        <p:par>
                          <p:cTn id="136" fill="hold">
                            <p:stCondLst>
                              <p:cond delay="0"/>
                            </p:stCondLst>
                            <p:childTnLst>
                              <p:par>
                                <p:cTn id="137" nodeType="clickEffect" fill="hold" presetClass="entr" presetID="1">
                                  <p:stCondLst>
                                    <p:cond delay="0"/>
                                  </p:stCondLst>
                                  <p:childTnLst>
                                    <p:set>
                                      <p:cBhvr>
                                        <p:cTn id="138" dur="1" fill="hold">
                                          <p:stCondLst>
                                            <p:cond delay="0"/>
                                          </p:stCondLst>
                                        </p:cTn>
                                        <p:tgtEl>
                                          <p:spTgt spid="92">
                                            <p:txEl>
                                              <p:pRg st="5" end="5"/>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9.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9f5e6">
            <a:alpha val="63000"/>
          </a:srgbClr>
        </a:solidFill>
      </p:bgPr>
    </p:bg>
    <p:spTree>
      <p:nvGrpSpPr>
        <p:cNvPr id="1" name=""/>
        <p:cNvGrpSpPr/>
        <p:nvPr/>
      </p:nvGrpSpPr>
      <p:grpSpPr>
        <a:xfrm>
          <a:off x="0" y="0"/>
          <a:ext cx="0" cy="0"/>
          <a:chOff x="0" y="0"/>
          <a:chExt cx="0" cy="0"/>
        </a:xfrm>
      </p:grpSpPr>
      <p:sp>
        <p:nvSpPr>
          <p:cNvPr id="93" name="CustomShape 1"/>
          <p:cNvSpPr/>
          <p:nvPr/>
        </p:nvSpPr>
        <p:spPr>
          <a:xfrm>
            <a:off x="628560" y="365040"/>
            <a:ext cx="7886160" cy="1324800"/>
          </a:xfrm>
          <a:prstGeom prst="rect">
            <a:avLst/>
          </a:prstGeom>
          <a:noFill/>
          <a:ln>
            <a:noFill/>
          </a:ln>
        </p:spPr>
        <p:style>
          <a:lnRef idx="0"/>
          <a:fillRef idx="0"/>
          <a:effectRef idx="0"/>
          <a:fontRef idx="minor"/>
        </p:style>
        <p:txBody>
          <a:bodyPr lIns="90000" rIns="90000" tIns="45000" bIns="45000" anchor="ctr">
            <a:noAutofit/>
          </a:bodyPr>
          <a:p>
            <a:pPr>
              <a:lnSpc>
                <a:spcPct val="90000"/>
              </a:lnSpc>
            </a:pPr>
            <a:r>
              <a:rPr b="0" lang="en-US" sz="3300" spc="-1" strike="noStrike">
                <a:solidFill>
                  <a:srgbClr val="000000"/>
                </a:solidFill>
                <a:latin typeface="Arial"/>
              </a:rPr>
              <a:t>Why call them adjectives?</a:t>
            </a:r>
            <a:endParaRPr b="0" lang="en-US" sz="3300" spc="-1" strike="noStrike">
              <a:latin typeface="Arial"/>
            </a:endParaRPr>
          </a:p>
        </p:txBody>
      </p:sp>
      <p:sp>
        <p:nvSpPr>
          <p:cNvPr id="94" name="CustomShape 2"/>
          <p:cNvSpPr/>
          <p:nvPr/>
        </p:nvSpPr>
        <p:spPr>
          <a:xfrm>
            <a:off x="628560" y="1825560"/>
            <a:ext cx="7886160" cy="4350600"/>
          </a:xfrm>
          <a:prstGeom prst="rect">
            <a:avLst/>
          </a:prstGeom>
          <a:noFill/>
          <a:ln>
            <a:noFill/>
          </a:ln>
        </p:spPr>
        <p:style>
          <a:lnRef idx="0"/>
          <a:fillRef idx="0"/>
          <a:effectRef idx="0"/>
          <a:fontRef idx="minor"/>
        </p:style>
        <p:txBody>
          <a:bodyPr lIns="90000" rIns="90000" tIns="45000" bIns="45000">
            <a:normAutofit/>
          </a:bodyPr>
          <a:p>
            <a:pPr marL="171360" indent="-170640">
              <a:lnSpc>
                <a:spcPct val="90000"/>
              </a:lnSpc>
              <a:spcBef>
                <a:spcPts val="751"/>
              </a:spcBef>
              <a:buClr>
                <a:srgbClr val="000000"/>
              </a:buClr>
              <a:buFont typeface="Arial"/>
              <a:buChar char="•"/>
            </a:pPr>
            <a:r>
              <a:rPr b="0" lang="en-US" sz="2200" spc="-1" strike="noStrike">
                <a:solidFill>
                  <a:srgbClr val="000000"/>
                </a:solidFill>
                <a:latin typeface="Arial"/>
              </a:rPr>
              <a:t>Dixon 2010 (BLT 2, p.66): “For every language, [...] once an adjective class has been recognized, it does play a significant role in the grammar.”</a:t>
            </a:r>
            <a:endParaRPr b="0" lang="en-US" sz="2200" spc="-1" strike="noStrike">
              <a:latin typeface="Arial"/>
            </a:endParaRPr>
          </a:p>
          <a:p>
            <a:pPr lvl="1" marL="514440" indent="-170640">
              <a:lnSpc>
                <a:spcPct val="90000"/>
              </a:lnSpc>
              <a:spcBef>
                <a:spcPts val="374"/>
              </a:spcBef>
              <a:buClr>
                <a:srgbClr val="000000"/>
              </a:buClr>
              <a:buFont typeface="Arial"/>
              <a:buChar char="•"/>
            </a:pPr>
            <a:r>
              <a:rPr b="0" lang="en-US" sz="1800" spc="-1" strike="noStrike">
                <a:solidFill>
                  <a:srgbClr val="000000"/>
                </a:solidFill>
                <a:latin typeface="Arial"/>
              </a:rPr>
              <a:t>In Majang the adjective class helps with understanding why the language uses different sets of markers – because they apply to different categories</a:t>
            </a:r>
            <a:endParaRPr b="0" lang="en-US" sz="18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Intended audience of our grammars:</a:t>
            </a:r>
            <a:endParaRPr b="0" lang="en-US" sz="2100" spc="-1" strike="noStrike">
              <a:latin typeface="Arial"/>
            </a:endParaRPr>
          </a:p>
          <a:p>
            <a:pPr lvl="1" marL="514440" indent="-170640">
              <a:lnSpc>
                <a:spcPct val="90000"/>
              </a:lnSpc>
              <a:spcBef>
                <a:spcPts val="374"/>
              </a:spcBef>
              <a:buClr>
                <a:srgbClr val="000000"/>
              </a:buClr>
              <a:buFont typeface="Arial"/>
              <a:buChar char="•"/>
            </a:pPr>
            <a:r>
              <a:rPr b="0" lang="en-US" sz="1800" spc="-1" strike="noStrike">
                <a:solidFill>
                  <a:srgbClr val="000000"/>
                </a:solidFill>
                <a:latin typeface="Arial"/>
              </a:rPr>
              <a:t>Language community?</a:t>
            </a:r>
            <a:endParaRPr b="0" lang="en-US" sz="1800" spc="-1" strike="noStrike">
              <a:latin typeface="Arial"/>
            </a:endParaRPr>
          </a:p>
          <a:p>
            <a:pPr lvl="1" marL="514440" indent="-170640">
              <a:lnSpc>
                <a:spcPct val="90000"/>
              </a:lnSpc>
              <a:spcBef>
                <a:spcPts val="374"/>
              </a:spcBef>
              <a:buClr>
                <a:srgbClr val="000000"/>
              </a:buClr>
              <a:buFont typeface="Arial"/>
              <a:buChar char="•"/>
            </a:pPr>
            <a:r>
              <a:rPr b="0" lang="en-US" sz="1800" spc="-1" strike="noStrike">
                <a:solidFill>
                  <a:srgbClr val="000000"/>
                </a:solidFill>
                <a:latin typeface="Arial"/>
              </a:rPr>
              <a:t>Areal linguistics community (Nilosaharanists)?</a:t>
            </a:r>
            <a:endParaRPr b="0" lang="en-US" sz="1800" spc="-1" strike="noStrike">
              <a:latin typeface="Arial"/>
            </a:endParaRPr>
          </a:p>
          <a:p>
            <a:pPr lvl="1" marL="514440" indent="-170640">
              <a:lnSpc>
                <a:spcPct val="90000"/>
              </a:lnSpc>
              <a:spcBef>
                <a:spcPts val="374"/>
              </a:spcBef>
              <a:buClr>
                <a:srgbClr val="000000"/>
              </a:buClr>
              <a:buFont typeface="Arial"/>
              <a:buChar char="•"/>
            </a:pPr>
            <a:r>
              <a:rPr b="0" lang="en-US" sz="1800" spc="-1" strike="noStrike">
                <a:solidFill>
                  <a:srgbClr val="000000"/>
                </a:solidFill>
                <a:latin typeface="Arial"/>
              </a:rPr>
              <a:t>Global linguistics community (Typologists)?</a:t>
            </a:r>
            <a:endParaRPr b="0" lang="en-US" sz="18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For an individual language, this is just a matter of terminology </a:t>
            </a:r>
            <a:endParaRPr b="0" lang="en-US" sz="2100" spc="-1" strike="noStrike">
              <a:latin typeface="Arial"/>
            </a:endParaRPr>
          </a:p>
          <a:p>
            <a:pPr marL="171360" indent="-170640">
              <a:lnSpc>
                <a:spcPct val="90000"/>
              </a:lnSpc>
              <a:spcBef>
                <a:spcPts val="751"/>
              </a:spcBef>
              <a:buClr>
                <a:srgbClr val="000000"/>
              </a:buClr>
              <a:buFont typeface="Arial"/>
              <a:buChar char="•"/>
            </a:pPr>
            <a:r>
              <a:rPr b="0" lang="en-US" sz="2100" spc="-1" strike="noStrike">
                <a:solidFill>
                  <a:srgbClr val="000000"/>
                </a:solidFill>
                <a:latin typeface="Arial"/>
              </a:rPr>
              <a:t>For the purpose language comparison, it is a matter of courtesy</a:t>
            </a:r>
            <a:endParaRPr b="0" lang="en-US" sz="2100" spc="-1" strike="noStrike">
              <a:latin typeface="Arial"/>
            </a:endParaRPr>
          </a:p>
        </p:txBody>
      </p:sp>
    </p:spTree>
  </p:cSld>
  <mc:AlternateContent>
    <mc:Choice Requires="p14">
      <p:transition spd="slow" p14:dur="2000"/>
    </mc:Choice>
    <mc:Fallback>
      <p:transition spd="slow"/>
    </mc:Fallback>
  </mc:AlternateContent>
  <p:timing>
    <p:tnLst>
      <p:par>
        <p:cTn id="139" dur="indefinite" restart="never" nodeType="tmRoot">
          <p:childTnLst>
            <p:seq>
              <p:cTn id="140" dur="indefinite" nodeType="mainSeq">
                <p:childTnLst>
                  <p:par>
                    <p:cTn id="141" fill="hold">
                      <p:stCondLst>
                        <p:cond delay="indefinite"/>
                      </p:stCondLst>
                      <p:childTnLst>
                        <p:par>
                          <p:cTn id="142" fill="hold">
                            <p:stCondLst>
                              <p:cond delay="0"/>
                            </p:stCondLst>
                            <p:childTnLst>
                              <p:par>
                                <p:cTn id="143" nodeType="clickEffect" fill="hold" presetClass="entr" presetID="1">
                                  <p:stCondLst>
                                    <p:cond delay="0"/>
                                  </p:stCondLst>
                                  <p:childTnLst>
                                    <p:set>
                                      <p:cBhvr>
                                        <p:cTn id="144" dur="1" fill="hold">
                                          <p:stCondLst>
                                            <p:cond delay="0"/>
                                          </p:stCondLst>
                                        </p:cTn>
                                        <p:tgtEl>
                                          <p:spTgt spid="94">
                                            <p:txEl>
                                              <p:pRg st="0" end="0"/>
                                            </p:txEl>
                                          </p:spTgt>
                                        </p:tgtEl>
                                        <p:attrNameLst>
                                          <p:attrName>style.visibility</p:attrName>
                                        </p:attrNameLst>
                                      </p:cBhvr>
                                      <p:to>
                                        <p:strVal val="visible"/>
                                      </p:to>
                                    </p:set>
                                  </p:childTnLst>
                                </p:cTn>
                              </p:par>
                            </p:childTnLst>
                          </p:cTn>
                        </p:par>
                      </p:childTnLst>
                    </p:cTn>
                  </p:par>
                  <p:par>
                    <p:cTn id="145" fill="hold">
                      <p:stCondLst>
                        <p:cond delay="indefinite"/>
                      </p:stCondLst>
                      <p:childTnLst>
                        <p:par>
                          <p:cTn id="146" fill="hold">
                            <p:stCondLst>
                              <p:cond delay="0"/>
                            </p:stCondLst>
                            <p:childTnLst>
                              <p:par>
                                <p:cTn id="147" nodeType="clickEffect" fill="hold" presetClass="entr" presetID="1">
                                  <p:stCondLst>
                                    <p:cond delay="0"/>
                                  </p:stCondLst>
                                  <p:childTnLst>
                                    <p:set>
                                      <p:cBhvr>
                                        <p:cTn id="148" dur="1" fill="hold">
                                          <p:stCondLst>
                                            <p:cond delay="0"/>
                                          </p:stCondLst>
                                        </p:cTn>
                                        <p:tgtEl>
                                          <p:spTgt spid="94">
                                            <p:txEl>
                                              <p:pRg st="1" end="1"/>
                                            </p:txEl>
                                          </p:spTgt>
                                        </p:tgtEl>
                                        <p:attrNameLst>
                                          <p:attrName>style.visibility</p:attrName>
                                        </p:attrNameLst>
                                      </p:cBhvr>
                                      <p:to>
                                        <p:strVal val="visible"/>
                                      </p:to>
                                    </p:set>
                                  </p:childTnLst>
                                </p:cTn>
                              </p:par>
                            </p:childTnLst>
                          </p:cTn>
                        </p:par>
                      </p:childTnLst>
                    </p:cTn>
                  </p:par>
                  <p:par>
                    <p:cTn id="149" fill="hold">
                      <p:stCondLst>
                        <p:cond delay="indefinite"/>
                      </p:stCondLst>
                      <p:childTnLst>
                        <p:par>
                          <p:cTn id="150" fill="hold">
                            <p:stCondLst>
                              <p:cond delay="0"/>
                            </p:stCondLst>
                            <p:childTnLst>
                              <p:par>
                                <p:cTn id="151" nodeType="clickEffect" fill="hold" presetClass="entr" presetID="1">
                                  <p:stCondLst>
                                    <p:cond delay="0"/>
                                  </p:stCondLst>
                                  <p:childTnLst>
                                    <p:set>
                                      <p:cBhvr>
                                        <p:cTn id="152" dur="1" fill="hold">
                                          <p:stCondLst>
                                            <p:cond delay="0"/>
                                          </p:stCondLst>
                                        </p:cTn>
                                        <p:tgtEl>
                                          <p:spTgt spid="94">
                                            <p:txEl>
                                              <p:pRg st="2" end="2"/>
                                            </p:txEl>
                                          </p:spTgt>
                                        </p:tgtEl>
                                        <p:attrNameLst>
                                          <p:attrName>style.visibility</p:attrName>
                                        </p:attrNameLst>
                                      </p:cBhvr>
                                      <p:to>
                                        <p:strVal val="visible"/>
                                      </p:to>
                                    </p:set>
                                  </p:childTnLst>
                                </p:cTn>
                              </p:par>
                            </p:childTnLst>
                          </p:cTn>
                        </p:par>
                      </p:childTnLst>
                    </p:cTn>
                  </p:par>
                  <p:par>
                    <p:cTn id="153" fill="hold">
                      <p:stCondLst>
                        <p:cond delay="indefinite"/>
                      </p:stCondLst>
                      <p:childTnLst>
                        <p:par>
                          <p:cTn id="154" fill="hold">
                            <p:stCondLst>
                              <p:cond delay="0"/>
                            </p:stCondLst>
                            <p:childTnLst>
                              <p:par>
                                <p:cTn id="155" nodeType="clickEffect" fill="hold" presetClass="entr" presetID="1">
                                  <p:stCondLst>
                                    <p:cond delay="0"/>
                                  </p:stCondLst>
                                  <p:childTnLst>
                                    <p:set>
                                      <p:cBhvr>
                                        <p:cTn id="156" dur="1" fill="hold">
                                          <p:stCondLst>
                                            <p:cond delay="0"/>
                                          </p:stCondLst>
                                        </p:cTn>
                                        <p:tgtEl>
                                          <p:spTgt spid="94">
                                            <p:txEl>
                                              <p:pRg st="3" end="3"/>
                                            </p:txEl>
                                          </p:spTgt>
                                        </p:tgtEl>
                                        <p:attrNameLst>
                                          <p:attrName>style.visibility</p:attrName>
                                        </p:attrNameLst>
                                      </p:cBhvr>
                                      <p:to>
                                        <p:strVal val="visible"/>
                                      </p:to>
                                    </p:set>
                                  </p:childTnLst>
                                </p:cTn>
                              </p:par>
                            </p:childTnLst>
                          </p:cTn>
                        </p:par>
                      </p:childTnLst>
                    </p:cTn>
                  </p:par>
                  <p:par>
                    <p:cTn id="157" fill="hold">
                      <p:stCondLst>
                        <p:cond delay="indefinite"/>
                      </p:stCondLst>
                      <p:childTnLst>
                        <p:par>
                          <p:cTn id="158" fill="hold">
                            <p:stCondLst>
                              <p:cond delay="0"/>
                            </p:stCondLst>
                            <p:childTnLst>
                              <p:par>
                                <p:cTn id="159" nodeType="clickEffect" fill="hold" presetClass="entr" presetID="1">
                                  <p:stCondLst>
                                    <p:cond delay="0"/>
                                  </p:stCondLst>
                                  <p:childTnLst>
                                    <p:set>
                                      <p:cBhvr>
                                        <p:cTn id="160" dur="1" fill="hold">
                                          <p:stCondLst>
                                            <p:cond delay="0"/>
                                          </p:stCondLst>
                                        </p:cTn>
                                        <p:tgtEl>
                                          <p:spTgt spid="94">
                                            <p:txEl>
                                              <p:pRg st="4" end="4"/>
                                            </p:txEl>
                                          </p:spTgt>
                                        </p:tgtEl>
                                        <p:attrNameLst>
                                          <p:attrName>style.visibility</p:attrName>
                                        </p:attrNameLst>
                                      </p:cBhvr>
                                      <p:to>
                                        <p:strVal val="visible"/>
                                      </p:to>
                                    </p:set>
                                  </p:childTnLst>
                                </p:cTn>
                              </p:par>
                            </p:childTnLst>
                          </p:cTn>
                        </p:par>
                      </p:childTnLst>
                    </p:cTn>
                  </p:par>
                  <p:par>
                    <p:cTn id="161" fill="hold">
                      <p:stCondLst>
                        <p:cond delay="indefinite"/>
                      </p:stCondLst>
                      <p:childTnLst>
                        <p:par>
                          <p:cTn id="162" fill="hold">
                            <p:stCondLst>
                              <p:cond delay="0"/>
                            </p:stCondLst>
                            <p:childTnLst>
                              <p:par>
                                <p:cTn id="163" nodeType="clickEffect" fill="hold" presetClass="entr" presetID="1">
                                  <p:stCondLst>
                                    <p:cond delay="0"/>
                                  </p:stCondLst>
                                  <p:childTnLst>
                                    <p:set>
                                      <p:cBhvr>
                                        <p:cTn id="164" dur="1" fill="hold">
                                          <p:stCondLst>
                                            <p:cond delay="0"/>
                                          </p:stCondLst>
                                        </p:cTn>
                                        <p:tgtEl>
                                          <p:spTgt spid="94">
                                            <p:txEl>
                                              <p:pRg st="5" end="5"/>
                                            </p:txEl>
                                          </p:spTgt>
                                        </p:tgtEl>
                                        <p:attrNameLst>
                                          <p:attrName>style.visibility</p:attrName>
                                        </p:attrNameLst>
                                      </p:cBhvr>
                                      <p:to>
                                        <p:strVal val="visible"/>
                                      </p:to>
                                    </p:set>
                                  </p:childTnLst>
                                </p:cTn>
                              </p:par>
                            </p:childTnLst>
                          </p:cTn>
                        </p:par>
                      </p:childTnLst>
                    </p:cTn>
                  </p:par>
                  <p:par>
                    <p:cTn id="165" fill="hold">
                      <p:stCondLst>
                        <p:cond delay="indefinite"/>
                      </p:stCondLst>
                      <p:childTnLst>
                        <p:par>
                          <p:cTn id="166" fill="hold">
                            <p:stCondLst>
                              <p:cond delay="0"/>
                            </p:stCondLst>
                            <p:childTnLst>
                              <p:par>
                                <p:cTn id="167" nodeType="clickEffect" fill="hold" presetClass="entr" presetID="1">
                                  <p:stCondLst>
                                    <p:cond delay="0"/>
                                  </p:stCondLst>
                                  <p:childTnLst>
                                    <p:set>
                                      <p:cBhvr>
                                        <p:cTn id="168" dur="1" fill="hold">
                                          <p:stCondLst>
                                            <p:cond delay="0"/>
                                          </p:stCondLst>
                                        </p:cTn>
                                        <p:tgtEl>
                                          <p:spTgt spid="94">
                                            <p:txEl>
                                              <p:pRg st="6" end="6"/>
                                            </p:txEl>
                                          </p:spTgt>
                                        </p:tgtEl>
                                        <p:attrNameLst>
                                          <p:attrName>style.visibility</p:attrName>
                                        </p:attrNameLst>
                                      </p:cBhvr>
                                      <p:to>
                                        <p:strVal val="visible"/>
                                      </p:to>
                                    </p:set>
                                  </p:childTnLst>
                                </p:cTn>
                              </p:par>
                            </p:childTnLst>
                          </p:cTn>
                        </p:par>
                      </p:childTnLst>
                    </p:cTn>
                  </p:par>
                  <p:par>
                    <p:cTn id="169" fill="hold">
                      <p:stCondLst>
                        <p:cond delay="indefinite"/>
                      </p:stCondLst>
                      <p:childTnLst>
                        <p:par>
                          <p:cTn id="170" fill="hold">
                            <p:stCondLst>
                              <p:cond delay="0"/>
                            </p:stCondLst>
                            <p:childTnLst>
                              <p:par>
                                <p:cTn id="171" nodeType="clickEffect" fill="hold" presetClass="entr" presetID="1">
                                  <p:stCondLst>
                                    <p:cond delay="0"/>
                                  </p:stCondLst>
                                  <p:childTnLst>
                                    <p:set>
                                      <p:cBhvr>
                                        <p:cTn id="172" dur="1" fill="hold">
                                          <p:stCondLst>
                                            <p:cond delay="0"/>
                                          </p:stCondLst>
                                        </p:cTn>
                                        <p:tgtEl>
                                          <p:spTgt spid="94">
                                            <p:txEl>
                                              <p:pRg st="7" end="7"/>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app.xml><?xml version="1.0" encoding="utf-8"?>
<Properties xmlns="http://schemas.openxmlformats.org/officeDocument/2006/extended-properties" xmlns:vt="http://schemas.openxmlformats.org/officeDocument/2006/docPropsVTypes">
  <Template>NSLC presentation template final</Template>
  <TotalTime>23</TotalTime>
  <Application>LibreOffice/6.4.7.2$Linux_X86_64 LibreOffice_project/40$Build-2</Application>
  <Words>862</Words>
  <Paragraphs>99</Paragraphs>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2021-06-25T09:05:52Z</dcterms:created>
  <dc:creator>Andreas Joswig</dc:creator>
  <dc:description/>
  <dc:language>en-US</dc:language>
  <cp:lastModifiedBy>Andreas Joswig</cp:lastModifiedBy>
  <dcterms:modified xsi:type="dcterms:W3CDTF">2021-09-13T15:19:31Z</dcterms:modified>
  <cp:revision>44</cp:revision>
  <dc:subject/>
  <dc:title>Title</dc:titl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ppVersion">
    <vt:lpwstr>15.0000</vt:lpwstr>
  </property>
  <property fmtid="{D5CDD505-2E9C-101B-9397-08002B2CF9AE}" pid="3" name="PresentationFormat">
    <vt:lpwstr>Bildschirmpräsentation (4:3)</vt:lpwstr>
  </property>
  <property fmtid="{D5CDD505-2E9C-101B-9397-08002B2CF9AE}" pid="4" name="Slides">
    <vt:i4>12</vt:i4>
  </property>
</Properties>
</file>